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7" r:id="rId3"/>
    <p:sldId id="280" r:id="rId4"/>
    <p:sldId id="278" r:id="rId5"/>
    <p:sldId id="281" r:id="rId6"/>
    <p:sldId id="260" r:id="rId7"/>
    <p:sldId id="264" r:id="rId8"/>
    <p:sldId id="261" r:id="rId9"/>
    <p:sldId id="279" r:id="rId10"/>
    <p:sldId id="28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18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6405"/>
  </p:normalViewPr>
  <p:slideViewPr>
    <p:cSldViewPr snapToGrid="0" snapToObjects="1">
      <p:cViewPr varScale="1">
        <p:scale>
          <a:sx n="76" d="100"/>
          <a:sy n="76" d="100"/>
        </p:scale>
        <p:origin x="296" y="64"/>
      </p:cViewPr>
      <p:guideLst>
        <p:guide orient="horz" pos="255"/>
        <p:guide pos="18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35" d="100"/>
          <a:sy n="135" d="100"/>
        </p:scale>
        <p:origin x="4416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oleta Misevičiūtė" userId="9374b6c8-32a6-4050-a43a-ccc2444c4245" providerId="ADAL" clId="{3074976A-4980-41B6-B395-D59FE1D47D0C}"/>
    <pc:docChg chg="undo custSel modSld">
      <pc:chgData name="Violeta Misevičiūtė" userId="9374b6c8-32a6-4050-a43a-ccc2444c4245" providerId="ADAL" clId="{3074976A-4980-41B6-B395-D59FE1D47D0C}" dt="2024-11-17T13:33:26.498" v="290"/>
      <pc:docMkLst>
        <pc:docMk/>
      </pc:docMkLst>
      <pc:sldChg chg="addSp delSp modSp mod">
        <pc:chgData name="Violeta Misevičiūtė" userId="9374b6c8-32a6-4050-a43a-ccc2444c4245" providerId="ADAL" clId="{3074976A-4980-41B6-B395-D59FE1D47D0C}" dt="2024-11-17T13:33:15.759" v="288" actId="20577"/>
        <pc:sldMkLst>
          <pc:docMk/>
          <pc:sldMk cId="1989633075" sldId="256"/>
        </pc:sldMkLst>
        <pc:spChg chg="mod">
          <ac:chgData name="Violeta Misevičiūtė" userId="9374b6c8-32a6-4050-a43a-ccc2444c4245" providerId="ADAL" clId="{3074976A-4980-41B6-B395-D59FE1D47D0C}" dt="2024-11-17T13:16:26.866" v="43" actId="20577"/>
          <ac:spMkLst>
            <pc:docMk/>
            <pc:sldMk cId="1989633075" sldId="256"/>
            <ac:spMk id="2" creationId="{0AC1FC40-CA76-A241-88B4-D51C466EAB34}"/>
          </ac:spMkLst>
        </pc:spChg>
        <pc:spChg chg="mod">
          <ac:chgData name="Violeta Misevičiūtė" userId="9374b6c8-32a6-4050-a43a-ccc2444c4245" providerId="ADAL" clId="{3074976A-4980-41B6-B395-D59FE1D47D0C}" dt="2024-11-17T13:16:17.984" v="23" actId="20577"/>
          <ac:spMkLst>
            <pc:docMk/>
            <pc:sldMk cId="1989633075" sldId="256"/>
            <ac:spMk id="3" creationId="{38ECC7CC-56E0-6946-9AA6-C47133CE1E2D}"/>
          </ac:spMkLst>
        </pc:spChg>
        <pc:spChg chg="mod">
          <ac:chgData name="Violeta Misevičiūtė" userId="9374b6c8-32a6-4050-a43a-ccc2444c4245" providerId="ADAL" clId="{3074976A-4980-41B6-B395-D59FE1D47D0C}" dt="2024-11-17T13:16:44.601" v="57" actId="20577"/>
          <ac:spMkLst>
            <pc:docMk/>
            <pc:sldMk cId="1989633075" sldId="256"/>
            <ac:spMk id="4" creationId="{E8FF64A8-3AFC-364C-94BD-9ACAEA54A65B}"/>
          </ac:spMkLst>
        </pc:spChg>
        <pc:spChg chg="mod">
          <ac:chgData name="Violeta Misevičiūtė" userId="9374b6c8-32a6-4050-a43a-ccc2444c4245" providerId="ADAL" clId="{3074976A-4980-41B6-B395-D59FE1D47D0C}" dt="2024-11-17T13:33:15.759" v="288" actId="20577"/>
          <ac:spMkLst>
            <pc:docMk/>
            <pc:sldMk cId="1989633075" sldId="256"/>
            <ac:spMk id="8" creationId="{9BC51B9A-7258-47E6-92D9-CE2724EFA096}"/>
          </ac:spMkLst>
        </pc:spChg>
        <pc:graphicFrameChg chg="add del mod">
          <ac:chgData name="Violeta Misevičiūtė" userId="9374b6c8-32a6-4050-a43a-ccc2444c4245" providerId="ADAL" clId="{3074976A-4980-41B6-B395-D59FE1D47D0C}" dt="2024-11-17T13:29:28.311" v="222"/>
          <ac:graphicFrameMkLst>
            <pc:docMk/>
            <pc:sldMk cId="1989633075" sldId="256"/>
            <ac:graphicFrameMk id="9" creationId="{D11C2F6B-6E00-4399-B6D8-D9C8A26E3869}"/>
          </ac:graphicFrameMkLst>
        </pc:graphicFrameChg>
        <pc:graphicFrameChg chg="add del mod">
          <ac:chgData name="Violeta Misevičiūtė" userId="9374b6c8-32a6-4050-a43a-ccc2444c4245" providerId="ADAL" clId="{3074976A-4980-41B6-B395-D59FE1D47D0C}" dt="2024-11-17T13:30:01.578" v="244"/>
          <ac:graphicFrameMkLst>
            <pc:docMk/>
            <pc:sldMk cId="1989633075" sldId="256"/>
            <ac:graphicFrameMk id="10" creationId="{428D6F5C-429C-463F-9861-EAD7676C904C}"/>
          </ac:graphicFrameMkLst>
        </pc:graphicFrameChg>
        <pc:picChg chg="add del mod">
          <ac:chgData name="Violeta Misevičiūtė" userId="9374b6c8-32a6-4050-a43a-ccc2444c4245" providerId="ADAL" clId="{3074976A-4980-41B6-B395-D59FE1D47D0C}" dt="2024-11-17T13:27:40.542" v="214" actId="478"/>
          <ac:picMkLst>
            <pc:docMk/>
            <pc:sldMk cId="1989633075" sldId="256"/>
            <ac:picMk id="7" creationId="{6BF346B1-9D3F-4970-96C8-B01BC2D6F183}"/>
          </ac:picMkLst>
        </pc:picChg>
      </pc:sldChg>
      <pc:sldChg chg="modSp mod">
        <pc:chgData name="Violeta Misevičiūtė" userId="9374b6c8-32a6-4050-a43a-ccc2444c4245" providerId="ADAL" clId="{3074976A-4980-41B6-B395-D59FE1D47D0C}" dt="2024-11-17T13:21:37.596" v="195" actId="6549"/>
        <pc:sldMkLst>
          <pc:docMk/>
          <pc:sldMk cId="1494886268" sldId="260"/>
        </pc:sldMkLst>
        <pc:spChg chg="mod">
          <ac:chgData name="Violeta Misevičiūtė" userId="9374b6c8-32a6-4050-a43a-ccc2444c4245" providerId="ADAL" clId="{3074976A-4980-41B6-B395-D59FE1D47D0C}" dt="2024-11-17T13:17:57.207" v="98"/>
          <ac:spMkLst>
            <pc:docMk/>
            <pc:sldMk cId="1494886268" sldId="260"/>
            <ac:spMk id="4" creationId="{63E023D2-C32C-9D4F-ABBC-D34AB484B37D}"/>
          </ac:spMkLst>
        </pc:spChg>
        <pc:spChg chg="mod">
          <ac:chgData name="Violeta Misevičiūtė" userId="9374b6c8-32a6-4050-a43a-ccc2444c4245" providerId="ADAL" clId="{3074976A-4980-41B6-B395-D59FE1D47D0C}" dt="2024-11-17T13:21:37.596" v="195" actId="6549"/>
          <ac:spMkLst>
            <pc:docMk/>
            <pc:sldMk cId="1494886268" sldId="260"/>
            <ac:spMk id="7" creationId="{4466154C-6FE2-7143-84AD-E7F8233C8B6F}"/>
          </ac:spMkLst>
        </pc:spChg>
        <pc:spChg chg="mod">
          <ac:chgData name="Violeta Misevičiūtė" userId="9374b6c8-32a6-4050-a43a-ccc2444c4245" providerId="ADAL" clId="{3074976A-4980-41B6-B395-D59FE1D47D0C}" dt="2024-11-17T13:20:46.511" v="185"/>
          <ac:spMkLst>
            <pc:docMk/>
            <pc:sldMk cId="1494886268" sldId="260"/>
            <ac:spMk id="10" creationId="{D94409F8-10D7-4218-8B08-37B6FA0EF365}"/>
          </ac:spMkLst>
        </pc:spChg>
      </pc:sldChg>
      <pc:sldChg chg="modSp mod">
        <pc:chgData name="Violeta Misevičiūtė" userId="9374b6c8-32a6-4050-a43a-ccc2444c4245" providerId="ADAL" clId="{3074976A-4980-41B6-B395-D59FE1D47D0C}" dt="2024-11-17T13:20:18.435" v="178"/>
        <pc:sldMkLst>
          <pc:docMk/>
          <pc:sldMk cId="862138691" sldId="261"/>
        </pc:sldMkLst>
        <pc:spChg chg="mod">
          <ac:chgData name="Violeta Misevičiūtė" userId="9374b6c8-32a6-4050-a43a-ccc2444c4245" providerId="ADAL" clId="{3074976A-4980-41B6-B395-D59FE1D47D0C}" dt="2024-11-17T13:18:04.032" v="102"/>
          <ac:spMkLst>
            <pc:docMk/>
            <pc:sldMk cId="862138691" sldId="261"/>
            <ac:spMk id="4" creationId="{63E023D2-C32C-9D4F-ABBC-D34AB484B37D}"/>
          </ac:spMkLst>
        </pc:spChg>
        <pc:spChg chg="mod">
          <ac:chgData name="Violeta Misevičiūtė" userId="9374b6c8-32a6-4050-a43a-ccc2444c4245" providerId="ADAL" clId="{3074976A-4980-41B6-B395-D59FE1D47D0C}" dt="2024-11-17T13:20:10.080" v="173" actId="20577"/>
          <ac:spMkLst>
            <pc:docMk/>
            <pc:sldMk cId="862138691" sldId="261"/>
            <ac:spMk id="9" creationId="{F799EF20-DD3C-804D-A834-65F8680C8E81}"/>
          </ac:spMkLst>
        </pc:spChg>
        <pc:spChg chg="mod">
          <ac:chgData name="Violeta Misevičiūtė" userId="9374b6c8-32a6-4050-a43a-ccc2444c4245" providerId="ADAL" clId="{3074976A-4980-41B6-B395-D59FE1D47D0C}" dt="2024-11-17T13:20:15.238" v="175"/>
          <ac:spMkLst>
            <pc:docMk/>
            <pc:sldMk cId="862138691" sldId="261"/>
            <ac:spMk id="10" creationId="{A8496DDC-A590-1842-B68E-08E27A36401D}"/>
          </ac:spMkLst>
        </pc:spChg>
        <pc:spChg chg="mod">
          <ac:chgData name="Violeta Misevičiūtė" userId="9374b6c8-32a6-4050-a43a-ccc2444c4245" providerId="ADAL" clId="{3074976A-4980-41B6-B395-D59FE1D47D0C}" dt="2024-11-17T13:20:18.435" v="178"/>
          <ac:spMkLst>
            <pc:docMk/>
            <pc:sldMk cId="862138691" sldId="261"/>
            <ac:spMk id="11" creationId="{6A66C5A0-58A0-DF4B-9BC6-BA5D7000830F}"/>
          </ac:spMkLst>
        </pc:spChg>
        <pc:spChg chg="mod">
          <ac:chgData name="Violeta Misevičiūtė" userId="9374b6c8-32a6-4050-a43a-ccc2444c4245" providerId="ADAL" clId="{3074976A-4980-41B6-B395-D59FE1D47D0C}" dt="2024-11-17T13:19:48.711" v="148" actId="20577"/>
          <ac:spMkLst>
            <pc:docMk/>
            <pc:sldMk cId="862138691" sldId="261"/>
            <ac:spMk id="13" creationId="{9DC39B07-D2C1-4314-BFA1-BAFD14DAC7F4}"/>
          </ac:spMkLst>
        </pc:spChg>
      </pc:sldChg>
      <pc:sldChg chg="modSp mod">
        <pc:chgData name="Violeta Misevičiūtė" userId="9374b6c8-32a6-4050-a43a-ccc2444c4245" providerId="ADAL" clId="{3074976A-4980-41B6-B395-D59FE1D47D0C}" dt="2024-11-17T13:21:17.886" v="192" actId="6549"/>
        <pc:sldMkLst>
          <pc:docMk/>
          <pc:sldMk cId="3569037931" sldId="264"/>
        </pc:sldMkLst>
        <pc:spChg chg="mod">
          <ac:chgData name="Violeta Misevičiūtė" userId="9374b6c8-32a6-4050-a43a-ccc2444c4245" providerId="ADAL" clId="{3074976A-4980-41B6-B395-D59FE1D47D0C}" dt="2024-11-17T13:17:59.671" v="100"/>
          <ac:spMkLst>
            <pc:docMk/>
            <pc:sldMk cId="3569037931" sldId="264"/>
            <ac:spMk id="4" creationId="{63E023D2-C32C-9D4F-ABBC-D34AB484B37D}"/>
          </ac:spMkLst>
        </pc:spChg>
        <pc:spChg chg="mod">
          <ac:chgData name="Violeta Misevičiūtė" userId="9374b6c8-32a6-4050-a43a-ccc2444c4245" providerId="ADAL" clId="{3074976A-4980-41B6-B395-D59FE1D47D0C}" dt="2024-11-17T13:21:17.886" v="192" actId="6549"/>
          <ac:spMkLst>
            <pc:docMk/>
            <pc:sldMk cId="3569037931" sldId="264"/>
            <ac:spMk id="7" creationId="{4466154C-6FE2-7143-84AD-E7F8233C8B6F}"/>
          </ac:spMkLst>
        </pc:spChg>
        <pc:spChg chg="mod">
          <ac:chgData name="Violeta Misevičiūtė" userId="9374b6c8-32a6-4050-a43a-ccc2444c4245" providerId="ADAL" clId="{3074976A-4980-41B6-B395-D59FE1D47D0C}" dt="2024-11-17T13:20:37.783" v="183"/>
          <ac:spMkLst>
            <pc:docMk/>
            <pc:sldMk cId="3569037931" sldId="264"/>
            <ac:spMk id="8" creationId="{7C82E298-2F11-40DB-8CB4-D71AB74F5007}"/>
          </ac:spMkLst>
        </pc:spChg>
      </pc:sldChg>
      <pc:sldChg chg="modSp mod">
        <pc:chgData name="Violeta Misevičiūtė" userId="9374b6c8-32a6-4050-a43a-ccc2444c4245" providerId="ADAL" clId="{3074976A-4980-41B6-B395-D59FE1D47D0C}" dt="2024-11-17T13:17:45.906" v="92" actId="27636"/>
        <pc:sldMkLst>
          <pc:docMk/>
          <pc:sldMk cId="888870698" sldId="277"/>
        </pc:sldMkLst>
        <pc:spChg chg="mod">
          <ac:chgData name="Violeta Misevičiūtė" userId="9374b6c8-32a6-4050-a43a-ccc2444c4245" providerId="ADAL" clId="{3074976A-4980-41B6-B395-D59FE1D47D0C}" dt="2024-11-17T13:17:45.906" v="92" actId="27636"/>
          <ac:spMkLst>
            <pc:docMk/>
            <pc:sldMk cId="888870698" sldId="277"/>
            <ac:spMk id="2" creationId="{0441EDD8-6ACA-4597-A0EB-AF802EA7A8AD}"/>
          </ac:spMkLst>
        </pc:spChg>
        <pc:spChg chg="mod">
          <ac:chgData name="Violeta Misevičiūtė" userId="9374b6c8-32a6-4050-a43a-ccc2444c4245" providerId="ADAL" clId="{3074976A-4980-41B6-B395-D59FE1D47D0C}" dt="2024-11-17T13:17:31.743" v="89" actId="20577"/>
          <ac:spMkLst>
            <pc:docMk/>
            <pc:sldMk cId="888870698" sldId="277"/>
            <ac:spMk id="4" creationId="{42717372-FCC3-474B-BCA7-B5612155C11C}"/>
          </ac:spMkLst>
        </pc:spChg>
        <pc:spChg chg="mod">
          <ac:chgData name="Violeta Misevičiūtė" userId="9374b6c8-32a6-4050-a43a-ccc2444c4245" providerId="ADAL" clId="{3074976A-4980-41B6-B395-D59FE1D47D0C}" dt="2024-11-17T13:17:14.212" v="71" actId="20577"/>
          <ac:spMkLst>
            <pc:docMk/>
            <pc:sldMk cId="888870698" sldId="277"/>
            <ac:spMk id="6" creationId="{70F1CEE3-B989-4A38-91D4-8EC70F9C404A}"/>
          </ac:spMkLst>
        </pc:spChg>
      </pc:sldChg>
      <pc:sldChg chg="modSp mod">
        <pc:chgData name="Violeta Misevičiūtė" userId="9374b6c8-32a6-4050-a43a-ccc2444c4245" providerId="ADAL" clId="{3074976A-4980-41B6-B395-D59FE1D47D0C}" dt="2024-11-17T13:22:20.737" v="201"/>
        <pc:sldMkLst>
          <pc:docMk/>
          <pc:sldMk cId="1356578602" sldId="278"/>
        </pc:sldMkLst>
        <pc:spChg chg="mod">
          <ac:chgData name="Violeta Misevičiūtė" userId="9374b6c8-32a6-4050-a43a-ccc2444c4245" providerId="ADAL" clId="{3074976A-4980-41B6-B395-D59FE1D47D0C}" dt="2024-11-17T13:17:48.754" v="94"/>
          <ac:spMkLst>
            <pc:docMk/>
            <pc:sldMk cId="1356578602" sldId="278"/>
            <ac:spMk id="3" creationId="{8118A55A-EC8A-4C74-A1CA-4BCB257DAF98}"/>
          </ac:spMkLst>
        </pc:spChg>
        <pc:spChg chg="mod">
          <ac:chgData name="Violeta Misevičiūtė" userId="9374b6c8-32a6-4050-a43a-ccc2444c4245" providerId="ADAL" clId="{3074976A-4980-41B6-B395-D59FE1D47D0C}" dt="2024-11-17T13:22:20.737" v="201"/>
          <ac:spMkLst>
            <pc:docMk/>
            <pc:sldMk cId="1356578602" sldId="278"/>
            <ac:spMk id="5" creationId="{73AE4156-4929-4B94-998B-ED61719071B4}"/>
          </ac:spMkLst>
        </pc:spChg>
      </pc:sldChg>
      <pc:sldChg chg="modSp mod">
        <pc:chgData name="Violeta Misevičiūtė" userId="9374b6c8-32a6-4050-a43a-ccc2444c4245" providerId="ADAL" clId="{3074976A-4980-41B6-B395-D59FE1D47D0C}" dt="2024-11-17T13:19:06.438" v="145"/>
        <pc:sldMkLst>
          <pc:docMk/>
          <pc:sldMk cId="1050820589" sldId="279"/>
        </pc:sldMkLst>
        <pc:spChg chg="mod">
          <ac:chgData name="Violeta Misevičiūtė" userId="9374b6c8-32a6-4050-a43a-ccc2444c4245" providerId="ADAL" clId="{3074976A-4980-41B6-B395-D59FE1D47D0C}" dt="2024-11-17T13:18:06.140" v="104"/>
          <ac:spMkLst>
            <pc:docMk/>
            <pc:sldMk cId="1050820589" sldId="279"/>
            <ac:spMk id="3" creationId="{DFC9E991-B42D-4AF4-83AA-396B0C72AFDE}"/>
          </ac:spMkLst>
        </pc:spChg>
        <pc:spChg chg="mod">
          <ac:chgData name="Violeta Misevičiūtė" userId="9374b6c8-32a6-4050-a43a-ccc2444c4245" providerId="ADAL" clId="{3074976A-4980-41B6-B395-D59FE1D47D0C}" dt="2024-11-17T13:19:06.438" v="145"/>
          <ac:spMkLst>
            <pc:docMk/>
            <pc:sldMk cId="1050820589" sldId="279"/>
            <ac:spMk id="5" creationId="{EC45302C-6281-486F-B270-DC3ADAA09855}"/>
          </ac:spMkLst>
        </pc:spChg>
      </pc:sldChg>
      <pc:sldChg chg="modSp mod">
        <pc:chgData name="Violeta Misevičiūtė" userId="9374b6c8-32a6-4050-a43a-ccc2444c4245" providerId="ADAL" clId="{3074976A-4980-41B6-B395-D59FE1D47D0C}" dt="2024-11-17T13:23:25.185" v="205"/>
        <pc:sldMkLst>
          <pc:docMk/>
          <pc:sldMk cId="3012295193" sldId="280"/>
        </pc:sldMkLst>
        <pc:spChg chg="mod">
          <ac:chgData name="Violeta Misevičiūtė" userId="9374b6c8-32a6-4050-a43a-ccc2444c4245" providerId="ADAL" clId="{3074976A-4980-41B6-B395-D59FE1D47D0C}" dt="2024-11-17T13:23:25.185" v="205"/>
          <ac:spMkLst>
            <pc:docMk/>
            <pc:sldMk cId="3012295193" sldId="280"/>
            <ac:spMk id="2" creationId="{0441EDD8-6ACA-4597-A0EB-AF802EA7A8AD}"/>
          </ac:spMkLst>
        </pc:spChg>
        <pc:spChg chg="mod">
          <ac:chgData name="Violeta Misevičiūtė" userId="9374b6c8-32a6-4050-a43a-ccc2444c4245" providerId="ADAL" clId="{3074976A-4980-41B6-B395-D59FE1D47D0C}" dt="2024-11-17T13:17:45.864" v="91"/>
          <ac:spMkLst>
            <pc:docMk/>
            <pc:sldMk cId="3012295193" sldId="280"/>
            <ac:spMk id="4" creationId="{42717372-FCC3-474B-BCA7-B5612155C11C}"/>
          </ac:spMkLst>
        </pc:spChg>
        <pc:spChg chg="mod">
          <ac:chgData name="Violeta Misevičiūtė" userId="9374b6c8-32a6-4050-a43a-ccc2444c4245" providerId="ADAL" clId="{3074976A-4980-41B6-B395-D59FE1D47D0C}" dt="2024-11-17T13:22:34.817" v="203"/>
          <ac:spMkLst>
            <pc:docMk/>
            <pc:sldMk cId="3012295193" sldId="280"/>
            <ac:spMk id="6" creationId="{70F1CEE3-B989-4A38-91D4-8EC70F9C404A}"/>
          </ac:spMkLst>
        </pc:spChg>
      </pc:sldChg>
      <pc:sldChg chg="modSp mod">
        <pc:chgData name="Violeta Misevičiūtė" userId="9374b6c8-32a6-4050-a43a-ccc2444c4245" providerId="ADAL" clId="{3074976A-4980-41B6-B395-D59FE1D47D0C}" dt="2024-11-17T13:22:05.157" v="199" actId="14100"/>
        <pc:sldMkLst>
          <pc:docMk/>
          <pc:sldMk cId="3223931052" sldId="281"/>
        </pc:sldMkLst>
        <pc:spChg chg="mod">
          <ac:chgData name="Violeta Misevičiūtė" userId="9374b6c8-32a6-4050-a43a-ccc2444c4245" providerId="ADAL" clId="{3074976A-4980-41B6-B395-D59FE1D47D0C}" dt="2024-11-17T13:17:54.189" v="96"/>
          <ac:spMkLst>
            <pc:docMk/>
            <pc:sldMk cId="3223931052" sldId="281"/>
            <ac:spMk id="4" creationId="{42717372-FCC3-474B-BCA7-B5612155C11C}"/>
          </ac:spMkLst>
        </pc:spChg>
        <pc:spChg chg="mod">
          <ac:chgData name="Violeta Misevičiūtė" userId="9374b6c8-32a6-4050-a43a-ccc2444c4245" providerId="ADAL" clId="{3074976A-4980-41B6-B395-D59FE1D47D0C}" dt="2024-11-17T13:22:05.157" v="199" actId="14100"/>
          <ac:spMkLst>
            <pc:docMk/>
            <pc:sldMk cId="3223931052" sldId="281"/>
            <ac:spMk id="6" creationId="{70F1CEE3-B989-4A38-91D4-8EC70F9C404A}"/>
          </ac:spMkLst>
        </pc:spChg>
      </pc:sldChg>
      <pc:sldChg chg="modSp mod">
        <pc:chgData name="Violeta Misevičiūtė" userId="9374b6c8-32a6-4050-a43a-ccc2444c4245" providerId="ADAL" clId="{3074976A-4980-41B6-B395-D59FE1D47D0C}" dt="2024-11-17T13:33:26.498" v="290"/>
        <pc:sldMkLst>
          <pc:docMk/>
          <pc:sldMk cId="2742269224" sldId="282"/>
        </pc:sldMkLst>
        <pc:spChg chg="mod">
          <ac:chgData name="Violeta Misevičiūtė" userId="9374b6c8-32a6-4050-a43a-ccc2444c4245" providerId="ADAL" clId="{3074976A-4980-41B6-B395-D59FE1D47D0C}" dt="2024-11-17T13:27:09.486" v="207"/>
          <ac:spMkLst>
            <pc:docMk/>
            <pc:sldMk cId="2742269224" sldId="282"/>
            <ac:spMk id="2" creationId="{0AC1FC40-CA76-A241-88B4-D51C466EAB34}"/>
          </ac:spMkLst>
        </pc:spChg>
        <pc:spChg chg="mod">
          <ac:chgData name="Violeta Misevičiūtė" userId="9374b6c8-32a6-4050-a43a-ccc2444c4245" providerId="ADAL" clId="{3074976A-4980-41B6-B395-D59FE1D47D0C}" dt="2024-11-17T13:18:40.736" v="143" actId="20577"/>
          <ac:spMkLst>
            <pc:docMk/>
            <pc:sldMk cId="2742269224" sldId="282"/>
            <ac:spMk id="3" creationId="{38ECC7CC-56E0-6946-9AA6-C47133CE1E2D}"/>
          </ac:spMkLst>
        </pc:spChg>
        <pc:spChg chg="mod">
          <ac:chgData name="Violeta Misevičiūtė" userId="9374b6c8-32a6-4050-a43a-ccc2444c4245" providerId="ADAL" clId="{3074976A-4980-41B6-B395-D59FE1D47D0C}" dt="2024-11-17T13:18:19.984" v="106"/>
          <ac:spMkLst>
            <pc:docMk/>
            <pc:sldMk cId="2742269224" sldId="282"/>
            <ac:spMk id="4" creationId="{E8FF64A8-3AFC-364C-94BD-9ACAEA54A65B}"/>
          </ac:spMkLst>
        </pc:spChg>
        <pc:spChg chg="mod">
          <ac:chgData name="Violeta Misevičiūtė" userId="9374b6c8-32a6-4050-a43a-ccc2444c4245" providerId="ADAL" clId="{3074976A-4980-41B6-B395-D59FE1D47D0C}" dt="2024-11-17T13:18:33.541" v="129" actId="20577"/>
          <ac:spMkLst>
            <pc:docMk/>
            <pc:sldMk cId="2742269224" sldId="282"/>
            <ac:spMk id="7" creationId="{00DD9240-2DF1-4A68-A998-4877DD0FDECA}"/>
          </ac:spMkLst>
        </pc:spChg>
        <pc:spChg chg="mod">
          <ac:chgData name="Violeta Misevičiūtė" userId="9374b6c8-32a6-4050-a43a-ccc2444c4245" providerId="ADAL" clId="{3074976A-4980-41B6-B395-D59FE1D47D0C}" dt="2024-11-17T13:33:26.498" v="290"/>
          <ac:spMkLst>
            <pc:docMk/>
            <pc:sldMk cId="2742269224" sldId="282"/>
            <ac:spMk id="8" creationId="{9BC51B9A-7258-47E6-92D9-CE2724EFA09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B88-5940-8637-E5FE36B7353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B88-5940-8637-E5FE36B7353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B88-5940-8637-E5FE36B7353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B88-5940-8637-E5FE36B73538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B88-5940-8637-E5FE36B735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0679920"/>
        <c:axId val="76484016"/>
      </c:barChart>
      <c:valAx>
        <c:axId val="7648401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000" b="0" i="0" baseline="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  <a:endParaRPr lang="en-US" sz="10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9.2477333041095251E-3"/>
              <c:y val="0.3700066706726153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lt-LT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10679920"/>
        <c:crosses val="autoZero"/>
        <c:crossBetween val="between"/>
      </c:valAx>
      <c:catAx>
        <c:axId val="106799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000" dirty="0"/>
                  <a:t>AXIS TITLE</a:t>
                </a:r>
              </a:p>
            </c:rich>
          </c:tx>
          <c:layout>
            <c:manualLayout>
              <c:xMode val="edge"/>
              <c:yMode val="edge"/>
              <c:x val="0.4302554622300393"/>
              <c:y val="0.945050363225059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764840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spPr>
              <a:ln w="28575" cap="rnd">
                <a:solidFill>
                  <a:schemeClr val="accent6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B88-5940-8637-E5FE36B73538}"/>
              </c:ext>
            </c:extLst>
          </c:dPt>
          <c:dPt>
            <c:idx val="1"/>
            <c:marker>
              <c:symbol val="none"/>
            </c:marker>
            <c:bubble3D val="0"/>
            <c:spPr>
              <a:ln w="28575" cap="rnd">
                <a:solidFill>
                  <a:schemeClr val="accent6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CB88-5940-8637-E5FE36B73538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28575" cap="rnd">
                <a:solidFill>
                  <a:schemeClr val="accent6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CB88-5940-8637-E5FE36B73538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28575" cap="rnd">
                <a:solidFill>
                  <a:schemeClr val="accent6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CB88-5940-8637-E5FE36B73538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CB88-5940-8637-E5FE36B735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679920"/>
        <c:axId val="76484016"/>
      </c:lineChart>
      <c:valAx>
        <c:axId val="7648401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000" b="0" i="0" baseline="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  <a:endParaRPr lang="en-US" sz="10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9.2477333041095251E-3"/>
              <c:y val="0.3700066706726153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lt-LT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10679920"/>
        <c:crosses val="autoZero"/>
        <c:crossBetween val="between"/>
      </c:valAx>
      <c:catAx>
        <c:axId val="106799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000" dirty="0"/>
                  <a:t>AXIS TITLE</a:t>
                </a:r>
              </a:p>
            </c:rich>
          </c:tx>
          <c:layout>
            <c:manualLayout>
              <c:xMode val="edge"/>
              <c:yMode val="edge"/>
              <c:x val="0.4302554622300393"/>
              <c:y val="0.945050363225059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764840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B88-5940-8637-E5FE36B7353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B88-5940-8637-E5FE36B7353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B88-5940-8637-E5FE36B7353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B88-5940-8637-E5FE36B73538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B88-5940-8637-E5FE36B735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0679920"/>
        <c:axId val="76484016"/>
      </c:barChart>
      <c:valAx>
        <c:axId val="7648401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000" b="0" i="0" baseline="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  <a:endParaRPr lang="en-US" sz="10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9.2477333041095251E-3"/>
              <c:y val="0.3700066706726153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lt-LT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10679920"/>
        <c:crosses val="autoZero"/>
        <c:crossBetween val="between"/>
      </c:valAx>
      <c:catAx>
        <c:axId val="106799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000" dirty="0"/>
                  <a:t>AXIS TITLE</a:t>
                </a:r>
              </a:p>
            </c:rich>
          </c:tx>
          <c:layout>
            <c:manualLayout>
              <c:xMode val="edge"/>
              <c:yMode val="edge"/>
              <c:x val="0.4302554622300393"/>
              <c:y val="0.945050363225059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764840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6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B88-5940-8637-E5FE36B7353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B88-5940-8637-E5FE36B7353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B88-5940-8637-E5FE36B7353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B88-5940-8637-E5FE36B73538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B88-5940-8637-E5FE36B735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0679920"/>
        <c:axId val="76484016"/>
      </c:barChart>
      <c:valAx>
        <c:axId val="7648401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000" b="0" i="0" baseline="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  <a:endParaRPr lang="en-US" sz="10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9.2477333041095251E-3"/>
              <c:y val="0.3700066706726153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lt-LT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10679920"/>
        <c:crosses val="autoZero"/>
        <c:crossBetween val="between"/>
      </c:valAx>
      <c:catAx>
        <c:axId val="106799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000" dirty="0"/>
                  <a:t>AXIS TITLE</a:t>
                </a:r>
              </a:p>
            </c:rich>
          </c:tx>
          <c:layout>
            <c:manualLayout>
              <c:xMode val="edge"/>
              <c:yMode val="edge"/>
              <c:x val="0.4302554622300393"/>
              <c:y val="0.945050363225059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764840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2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68F-0D42-A88D-53A041F86B9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68F-0D42-A88D-53A041F86B9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68F-0D42-A88D-53A041F86B9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68F-0D42-A88D-53A041F86B93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68F-0D42-A88D-53A041F86B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0679920"/>
        <c:axId val="76484016"/>
      </c:barChart>
      <c:valAx>
        <c:axId val="7648401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000" b="0" i="0" baseline="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AXIS TITLE</a:t>
                </a:r>
                <a:endParaRPr lang="en-US" sz="10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9.2477333041095251E-3"/>
              <c:y val="0.3700066706726153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lt-LT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10679920"/>
        <c:crosses val="autoZero"/>
        <c:crossBetween val="between"/>
      </c:valAx>
      <c:catAx>
        <c:axId val="106799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000" dirty="0"/>
                  <a:t>AXIS TITLE</a:t>
                </a:r>
              </a:p>
            </c:rich>
          </c:tx>
          <c:layout>
            <c:manualLayout>
              <c:xMode val="edge"/>
              <c:yMode val="edge"/>
              <c:x val="0.4302554622300393"/>
              <c:y val="0.945050363225059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t-LT"/>
          </a:p>
        </c:txPr>
        <c:crossAx val="764840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F6A4CF-6F40-F247-A40D-A506003812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442FE1-1197-204F-8F29-30924E62D8C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16102-A814-B34B-A78D-C3C8F1BEDD06}" type="datetimeFigureOut">
              <a:rPr lang="en-LT" smtClean="0"/>
              <a:t>11/17/2024</a:t>
            </a:fld>
            <a:endParaRPr lang="en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A926D2-6108-F742-8CE9-3BDE43E5D57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A1404D-63A8-8A4A-AADA-E0995DC43E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18C4D-A878-9141-BB15-8DD00E6EE4FD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0209319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85E65D-9503-483B-9F7F-BCAA4DC34457}" type="datetimeFigureOut">
              <a:rPr lang="lt-LT" smtClean="0"/>
              <a:t>2024-11-17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59390-9FD5-41A8-A4CB-6419FDC0C34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095011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sv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inis_bendr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42516040-C19B-4140-A538-0356695CA3C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0688" y="3573780"/>
            <a:ext cx="1925637" cy="26669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lt-LT" noProof="0" dirty="0"/>
              <a:t>Vardas Pavardė</a:t>
            </a:r>
            <a:endParaRPr lang="en-US" noProof="0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3A2A38D-8CC0-F140-9A6D-BA0FBC0F1F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353892" y="6176327"/>
            <a:ext cx="1750579" cy="266383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lt-LT" dirty="0"/>
              <a:t>Data</a:t>
            </a:r>
            <a:endParaRPr lang="en-US" dirty="0"/>
          </a:p>
        </p:txBody>
      </p:sp>
      <p:sp>
        <p:nvSpPr>
          <p:cNvPr id="7" name="Title 10">
            <a:extLst>
              <a:ext uri="{FF2B5EF4-FFF2-40B4-BE49-F238E27FC236}">
                <a16:creationId xmlns:a16="http://schemas.microsoft.com/office/drawing/2014/main" id="{5B9A3A6B-65D1-A246-8E08-BC4FEEB939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41" y="3840479"/>
            <a:ext cx="5560609" cy="2602231"/>
          </a:xfrm>
          <a:prstGeom prst="rect">
            <a:avLst/>
          </a:prstGeom>
        </p:spPr>
        <p:txBody>
          <a:bodyPr anchor="b"/>
          <a:lstStyle>
            <a:lvl1pPr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t-LT" noProof="0" dirty="0"/>
              <a:t>Prezentacijos pavadinimas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61437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Nuotrau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D229D56-4D34-4E92-B08C-499915E6153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851808" y="0"/>
            <a:ext cx="8340191" cy="6176961"/>
          </a:xfrm>
          <a:prstGeom prst="rect">
            <a:avLst/>
          </a:prstGeom>
        </p:spPr>
        <p:txBody>
          <a:bodyPr/>
          <a:lstStyle/>
          <a:p>
            <a:r>
              <a:rPr lang="en-GB" dirty="0" err="1"/>
              <a:t>Įkelti</a:t>
            </a:r>
            <a:r>
              <a:rPr lang="en-GB" dirty="0"/>
              <a:t> </a:t>
            </a:r>
            <a:r>
              <a:rPr lang="en-GB" dirty="0" err="1"/>
              <a:t>nuotrauką</a:t>
            </a:r>
            <a:endParaRPr lang="en-US" dirty="0"/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3553403A-EB7C-4A11-849E-99EBB2C932B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1620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00"/>
            </a:lvl1pPr>
          </a:lstStyle>
          <a:p>
            <a:pPr lvl="0"/>
            <a:r>
              <a:rPr lang="lt-LT" sz="800" noProof="0" dirty="0"/>
              <a:t>Prezentacijos pavadinimas</a:t>
            </a:r>
            <a:endParaRPr lang="en-US" noProof="0" dirty="0"/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B9417CA9-0B2A-45BB-B815-09173918F61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224203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/>
            </a:lvl1pPr>
          </a:lstStyle>
          <a:p>
            <a:pPr lvl="0"/>
            <a:r>
              <a:rPr lang="lt-LT" sz="800" dirty="0"/>
              <a:t>Data</a:t>
            </a:r>
            <a:endParaRPr lang="en-US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4E7A898C-35A3-E148-AE53-BBE27F45CB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4033" y="1183751"/>
            <a:ext cx="4596275" cy="7879329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00571FF4-A7BC-3045-89E2-92C95ED431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8486" y="1248487"/>
            <a:ext cx="4596275" cy="7879329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DAF4A23-2938-EF4F-BDDB-2FECC0CC28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41375" y="2006599"/>
            <a:ext cx="2470967" cy="3602914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None/>
              <a:defRPr sz="2400"/>
            </a:lvl1pPr>
          </a:lstStyle>
          <a:p>
            <a:pPr>
              <a:lnSpc>
                <a:spcPct val="100000"/>
              </a:lnSpc>
            </a:pPr>
            <a:r>
              <a:rPr lang="en-US" sz="2800" b="1" dirty="0" err="1"/>
              <a:t>Tekstas</a:t>
            </a:r>
            <a:endParaRPr lang="en-LT" sz="2800" b="1" dirty="0"/>
          </a:p>
        </p:txBody>
      </p:sp>
    </p:spTree>
    <p:extLst>
      <p:ext uri="{BB962C8B-B14F-4D97-AF65-F5344CB8AC3E}">
        <p14:creationId xmlns:p14="http://schemas.microsoft.com/office/powerpoint/2010/main" val="2855470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0">
            <a:extLst>
              <a:ext uri="{FF2B5EF4-FFF2-40B4-BE49-F238E27FC236}">
                <a16:creationId xmlns:a16="http://schemas.microsoft.com/office/drawing/2014/main" id="{AA703CF6-8DE8-BE4C-A765-43C0CC80EF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41" y="3840479"/>
            <a:ext cx="5560609" cy="2602231"/>
          </a:xfrm>
          <a:prstGeom prst="rect">
            <a:avLst/>
          </a:prstGeom>
        </p:spPr>
        <p:txBody>
          <a:bodyPr anchor="b"/>
          <a:lstStyle>
            <a:lvl1pPr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t-LT" noProof="0" dirty="0"/>
              <a:t>Dėkojame</a:t>
            </a:r>
            <a:endParaRPr lang="en-US" noProof="0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4F804E58-9474-4846-8238-9A37D2C7F7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0688" y="3573780"/>
            <a:ext cx="1925637" cy="26669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lt-LT" noProof="0" dirty="0"/>
              <a:t>Vardas Pavardė</a:t>
            </a:r>
            <a:endParaRPr lang="en-US" noProof="0" dirty="0"/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2731471F-AD81-0648-91EA-B559006B48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4694" y="4235932"/>
            <a:ext cx="3520691" cy="1124344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lt-LT" noProof="0" dirty="0" err="1"/>
              <a:t>kontaktas@domain.lt</a:t>
            </a:r>
            <a:br>
              <a:rPr lang="lt-LT" noProof="0" dirty="0"/>
            </a:br>
            <a:r>
              <a:rPr lang="lt-LT" noProof="0" dirty="0"/>
              <a:t>+370 000 00 000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72879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inis_fakultetu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17B9B736-8059-9E4F-8226-97318FD73F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5554" y="3738679"/>
            <a:ext cx="5790981" cy="2805830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BC0F03C4-3A8C-4FCE-B447-DE322F7361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741" y="3840479"/>
            <a:ext cx="5560609" cy="2602231"/>
          </a:xfrm>
          <a:prstGeom prst="rect">
            <a:avLst/>
          </a:prstGeom>
        </p:spPr>
        <p:txBody>
          <a:bodyPr anchor="b"/>
          <a:lstStyle>
            <a:lvl1pPr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t-LT" noProof="0" dirty="0"/>
              <a:t>Prezentacijos pavadinimas</a:t>
            </a:r>
            <a:endParaRPr lang="en-US" noProof="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7287D86-E9E5-4E8F-92D7-9490F21B13C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0688" y="3573780"/>
            <a:ext cx="1925637" cy="26669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lt-LT" noProof="0" dirty="0"/>
              <a:t>Vardas Pavardė</a:t>
            </a:r>
            <a:endParaRPr lang="en-US" noProof="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C2E5E2C2-ED9C-4B14-BD16-5C88B86E543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353892" y="6176327"/>
            <a:ext cx="1750579" cy="266383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</a:lstStyle>
          <a:p>
            <a:pPr lvl="0"/>
            <a:r>
              <a:rPr lang="lt-LT" dirty="0"/>
              <a:t>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85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a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5F1CD5A-CEDC-492D-AA05-893AEFDC298D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571622" y="2344318"/>
            <a:ext cx="11048758" cy="3832642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lvl="0" indent="0">
              <a:lnSpc>
                <a:spcPct val="150000"/>
              </a:lnSpc>
              <a:buNone/>
            </a:pPr>
            <a:r>
              <a:rPr lang="en-GB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Turinys</a:t>
            </a:r>
            <a:endParaRPr lang="en-GB" sz="11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0E12C56-23FB-44A3-BEC6-73300A5A86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620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00"/>
            </a:lvl1pPr>
          </a:lstStyle>
          <a:p>
            <a:pPr lvl="0"/>
            <a:r>
              <a:rPr lang="lt-LT" sz="800" noProof="0" dirty="0"/>
              <a:t>Prezentacijos pavadinimas</a:t>
            </a:r>
            <a:endParaRPr lang="en-US" noProof="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E5FAA83-A8DF-44A4-BFC5-70A3F33FBED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24203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/>
            </a:lvl1pPr>
          </a:lstStyle>
          <a:p>
            <a:pPr lvl="0"/>
            <a:r>
              <a:rPr lang="en-US" sz="800" noProof="0" dirty="0" err="1"/>
              <a:t>Dat</a:t>
            </a:r>
            <a:r>
              <a:rPr lang="lt-LT" sz="800" noProof="0" dirty="0"/>
              <a:t>a</a:t>
            </a:r>
            <a:endParaRPr lang="en-US" noProof="0" dirty="0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C6E8D53C-9568-4824-BE88-31F469051B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79280" y="365126"/>
            <a:ext cx="1041098" cy="296465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83D24A7-BC2A-264B-86EC-2FB74CE95D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620" y="245857"/>
            <a:ext cx="10782180" cy="1325563"/>
          </a:xfrm>
          <a:prstGeom prst="rect">
            <a:avLst/>
          </a:prstGeom>
        </p:spPr>
        <p:txBody>
          <a:bodyPr/>
          <a:lstStyle/>
          <a:p>
            <a:r>
              <a:rPr lang="en-GB" dirty="0" err="1"/>
              <a:t>Antraštė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6497381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kstas_mė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0E12C56-23FB-44A3-BEC6-73300A5A86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620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lt-LT" sz="800" noProof="0" dirty="0"/>
              <a:t>Prezentacijos pavadinimas</a:t>
            </a:r>
            <a:endParaRPr lang="en-US" noProof="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E5FAA83-A8DF-44A4-BFC5-70A3F33FBED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24203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z="800" noProof="0" dirty="0" err="1"/>
              <a:t>Dat</a:t>
            </a:r>
            <a:r>
              <a:rPr lang="lt-LT" sz="800" noProof="0" dirty="0"/>
              <a:t>a</a:t>
            </a:r>
            <a:endParaRPr lang="en-US" noProof="0" dirty="0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C6E8D53C-9568-4824-BE88-31F469051B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79280" y="365126"/>
            <a:ext cx="1041098" cy="2964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624B00-87F4-0147-B0E1-12D107222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620" y="265735"/>
            <a:ext cx="1078218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Antraštė</a:t>
            </a:r>
            <a:endParaRPr lang="en-LT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9C3DD15-7D91-1945-B0CE-259AB36DDB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1500" y="3340100"/>
            <a:ext cx="5524500" cy="2484438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Turinys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4390053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itat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77283BC3-418F-4B42-92AC-FA81462BE8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2872" y="315023"/>
            <a:ext cx="8991331" cy="1344158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A1389F8-9C8C-43D8-A1BE-8E81D7D001F3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456566" y="1859426"/>
            <a:ext cx="6457445" cy="3256162"/>
          </a:xfrm>
          <a:prstGeom prst="rect">
            <a:avLst/>
          </a:prstGeom>
        </p:spPr>
        <p:txBody>
          <a:bodyPr anchor="ctr">
            <a:normAutofit fontScale="90000"/>
          </a:bodyPr>
          <a:lstStyle>
            <a:lvl1pPr algn="ctr">
              <a:defRPr sz="20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sz="4000" dirty="0"/>
              <a:t>„Lorem ipsum dolor sit </a:t>
            </a:r>
            <a:r>
              <a:rPr lang="en-US" sz="4000" dirty="0" err="1"/>
              <a:t>amet</a:t>
            </a:r>
            <a:r>
              <a:rPr lang="en-US" sz="4000" dirty="0"/>
              <a:t>, </a:t>
            </a:r>
            <a:r>
              <a:rPr lang="en-US" sz="4000" dirty="0" err="1"/>
              <a:t>consectetur</a:t>
            </a:r>
            <a:r>
              <a:rPr lang="en-US" sz="4000" dirty="0"/>
              <a:t> </a:t>
            </a:r>
            <a:r>
              <a:rPr lang="en-US" sz="4000" dirty="0" err="1"/>
              <a:t>adipiscing</a:t>
            </a:r>
            <a:r>
              <a:rPr lang="en-US" sz="4000" dirty="0"/>
              <a:t> </a:t>
            </a:r>
            <a:r>
              <a:rPr lang="en-US" sz="4000" dirty="0" err="1"/>
              <a:t>elit</a:t>
            </a:r>
            <a:r>
              <a:rPr lang="en-US" sz="4000" dirty="0"/>
              <a:t>. </a:t>
            </a:r>
            <a:r>
              <a:rPr lang="en-US" sz="4000" dirty="0" err="1"/>
              <a:t>Etiam</a:t>
            </a:r>
            <a:r>
              <a:rPr lang="en-US" sz="4000" dirty="0"/>
              <a:t> </a:t>
            </a:r>
            <a:r>
              <a:rPr lang="en-US" sz="4000" dirty="0" err="1"/>
              <a:t>eget</a:t>
            </a:r>
            <a:r>
              <a:rPr lang="en-US" sz="4000" dirty="0"/>
              <a:t> </a:t>
            </a:r>
            <a:r>
              <a:rPr lang="en-US" sz="4000" dirty="0" err="1"/>
              <a:t>dapibus</a:t>
            </a:r>
            <a:r>
              <a:rPr lang="en-US" sz="4000" dirty="0"/>
              <a:t> </a:t>
            </a:r>
            <a:r>
              <a:rPr lang="en-US" sz="4000" dirty="0" err="1"/>
              <a:t>tellus</a:t>
            </a:r>
            <a:r>
              <a:rPr lang="en-US" sz="4000" dirty="0"/>
              <a:t>.“</a:t>
            </a:r>
            <a:br>
              <a:rPr lang="en-US" dirty="0"/>
            </a:br>
            <a:endParaRPr lang="en-LT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0E12C56-23FB-44A3-BEC6-73300A5A86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620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00"/>
            </a:lvl1pPr>
          </a:lstStyle>
          <a:p>
            <a:pPr lvl="0"/>
            <a:r>
              <a:rPr lang="lt-LT" sz="800" noProof="0" dirty="0"/>
              <a:t>Prezentacijos pavadinimas</a:t>
            </a:r>
            <a:endParaRPr lang="en-US" noProof="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E5FAA83-A8DF-44A4-BFC5-70A3F33FBED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24203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/>
            </a:lvl1pPr>
          </a:lstStyle>
          <a:p>
            <a:pPr lvl="0"/>
            <a:r>
              <a:rPr lang="en-US" sz="800" noProof="0" dirty="0" err="1"/>
              <a:t>Dat</a:t>
            </a:r>
            <a:r>
              <a:rPr lang="lt-LT" sz="800" noProof="0" dirty="0"/>
              <a:t>a</a:t>
            </a:r>
            <a:endParaRPr lang="en-US" noProof="0" dirty="0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C6E8D53C-9568-4824-BE88-31F469051B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79280" y="365126"/>
            <a:ext cx="1041098" cy="29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034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itat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77283BC3-418F-4B42-92AC-FA81462BE8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2872" y="315023"/>
            <a:ext cx="8991331" cy="13441585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0E12C56-23FB-44A3-BEC6-73300A5A86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1620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00"/>
            </a:lvl1pPr>
          </a:lstStyle>
          <a:p>
            <a:pPr lvl="0"/>
            <a:r>
              <a:rPr lang="lt-LT" sz="800" noProof="0" dirty="0"/>
              <a:t>Prezentacijos pavadinimas</a:t>
            </a:r>
            <a:endParaRPr lang="en-US" noProof="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E5FAA83-A8DF-44A4-BFC5-70A3F33FBED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24203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/>
            </a:lvl1pPr>
          </a:lstStyle>
          <a:p>
            <a:pPr lvl="0"/>
            <a:r>
              <a:rPr lang="en-US" sz="800" noProof="0" dirty="0" err="1"/>
              <a:t>Dat</a:t>
            </a:r>
            <a:r>
              <a:rPr lang="lt-LT" sz="800" noProof="0" dirty="0"/>
              <a:t>a</a:t>
            </a:r>
            <a:endParaRPr lang="en-US" noProof="0" dirty="0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C6E8D53C-9568-4824-BE88-31F469051B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79280" y="365126"/>
            <a:ext cx="1041098" cy="29646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225E6BE-7DAD-4C48-AC2C-3BF9FE8D410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75051" y="1977585"/>
            <a:ext cx="5696793" cy="3556112"/>
          </a:xfrm>
          <a:prstGeom prst="rect">
            <a:avLst/>
          </a:prstGeo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latin typeface="+mn-lt"/>
              </a:defRPr>
            </a:lvl1pPr>
          </a:lstStyle>
          <a:p>
            <a:pPr lvl="0"/>
            <a:r>
              <a:rPr lang="en-US" sz="2800" dirty="0"/>
              <a:t>„Lorem ipsum dolor sit </a:t>
            </a:r>
            <a:r>
              <a:rPr lang="en-US" sz="2800" dirty="0" err="1"/>
              <a:t>amet</a:t>
            </a:r>
            <a:r>
              <a:rPr lang="en-US" sz="2800" dirty="0"/>
              <a:t>, </a:t>
            </a:r>
            <a:r>
              <a:rPr lang="en-US" sz="2800" dirty="0" err="1"/>
              <a:t>consectetur</a:t>
            </a:r>
            <a:r>
              <a:rPr lang="en-US" sz="2800" dirty="0"/>
              <a:t> </a:t>
            </a:r>
            <a:r>
              <a:rPr lang="en-US" sz="2800" dirty="0" err="1"/>
              <a:t>adipiscing</a:t>
            </a:r>
            <a:r>
              <a:rPr lang="en-US" sz="2800" dirty="0"/>
              <a:t> </a:t>
            </a:r>
            <a:r>
              <a:rPr lang="en-US" sz="2800" dirty="0" err="1"/>
              <a:t>elit</a:t>
            </a:r>
            <a:r>
              <a:rPr lang="en-US" sz="2800" dirty="0"/>
              <a:t>. </a:t>
            </a:r>
            <a:r>
              <a:rPr lang="en-US" sz="2800" dirty="0" err="1"/>
              <a:t>Etiam</a:t>
            </a:r>
            <a:r>
              <a:rPr lang="en-US" sz="2800" dirty="0"/>
              <a:t> </a:t>
            </a:r>
            <a:r>
              <a:rPr lang="en-US" sz="2800" dirty="0" err="1"/>
              <a:t>eget</a:t>
            </a:r>
            <a:r>
              <a:rPr lang="en-US" sz="2800" dirty="0"/>
              <a:t> </a:t>
            </a:r>
            <a:r>
              <a:rPr lang="en-US" sz="2800" dirty="0" err="1"/>
              <a:t>dapibus</a:t>
            </a:r>
            <a:r>
              <a:rPr lang="en-US" sz="2800" dirty="0"/>
              <a:t> </a:t>
            </a:r>
            <a:r>
              <a:rPr lang="en-US" sz="2800" dirty="0" err="1"/>
              <a:t>tellus</a:t>
            </a:r>
            <a:r>
              <a:rPr lang="en-US" sz="2800" dirty="0"/>
              <a:t>, sed </a:t>
            </a:r>
            <a:r>
              <a:rPr lang="en-US" sz="2800" dirty="0" err="1"/>
              <a:t>finibus</a:t>
            </a:r>
            <a:r>
              <a:rPr lang="en-US" sz="2800" dirty="0"/>
              <a:t> </a:t>
            </a:r>
            <a:r>
              <a:rPr lang="en-US" sz="2800" dirty="0" err="1"/>
              <a:t>quam</a:t>
            </a:r>
            <a:r>
              <a:rPr lang="en-US" sz="2800" dirty="0"/>
              <a:t>. </a:t>
            </a:r>
            <a:r>
              <a:rPr lang="en-US" sz="2800" dirty="0" err="1"/>
              <a:t>Pellentesque</a:t>
            </a:r>
            <a:r>
              <a:rPr lang="en-US" sz="2800" dirty="0"/>
              <a:t> </a:t>
            </a:r>
            <a:r>
              <a:rPr lang="en-US" sz="2800" dirty="0" err="1"/>
              <a:t>molestie</a:t>
            </a:r>
            <a:r>
              <a:rPr lang="en-US" sz="2800" dirty="0"/>
              <a:t> </a:t>
            </a:r>
            <a:r>
              <a:rPr lang="en-US" sz="2800" dirty="0" err="1"/>
              <a:t>sagittis</a:t>
            </a:r>
            <a:r>
              <a:rPr lang="en-US" sz="2800" dirty="0"/>
              <a:t> </a:t>
            </a:r>
            <a:r>
              <a:rPr lang="en-US" sz="2800" dirty="0" err="1"/>
              <a:t>elementum</a:t>
            </a:r>
            <a:r>
              <a:rPr lang="en-US" sz="2800" dirty="0"/>
              <a:t>.“</a:t>
            </a:r>
          </a:p>
        </p:txBody>
      </p:sp>
    </p:spTree>
    <p:extLst>
      <p:ext uri="{BB962C8B-B14F-4D97-AF65-F5344CB8AC3E}">
        <p14:creationId xmlns:p14="http://schemas.microsoft.com/office/powerpoint/2010/main" val="2024531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kyriu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BAAA3A4-CB12-F642-B77E-F32DB9F3F6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650182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C6E8D53C-9568-4824-BE88-31F469051B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1408" y="492062"/>
            <a:ext cx="1041098" cy="296465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5A964CC1-BD46-B14A-8F54-DAD8428561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1487" y="4084983"/>
            <a:ext cx="6983896" cy="1908314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Vieta </a:t>
            </a:r>
            <a:r>
              <a:rPr lang="en-GB" dirty="0" err="1"/>
              <a:t>pavadinimui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24135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ekstas_nuotrau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A1DE040-DE2B-41C7-AF8E-B17187AA0402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571622" y="2344318"/>
            <a:ext cx="4483280" cy="38326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pPr marL="0" lvl="0" indent="0">
              <a:lnSpc>
                <a:spcPct val="150000"/>
              </a:lnSpc>
              <a:buNone/>
            </a:pPr>
            <a:r>
              <a:rPr lang="en-GB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Turinys</a:t>
            </a:r>
            <a:endParaRPr lang="en-GB" sz="11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D229D56-4D34-4E92-B08C-499915E6153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176961"/>
          </a:xfrm>
          <a:prstGeom prst="rect">
            <a:avLst/>
          </a:prstGeom>
        </p:spPr>
        <p:txBody>
          <a:bodyPr/>
          <a:lstStyle/>
          <a:p>
            <a:r>
              <a:rPr lang="en-GB" dirty="0" err="1"/>
              <a:t>Įkelti</a:t>
            </a:r>
            <a:r>
              <a:rPr lang="en-GB" dirty="0"/>
              <a:t> </a:t>
            </a:r>
            <a:r>
              <a:rPr lang="en-GB" dirty="0" err="1"/>
              <a:t>nuotrauką</a:t>
            </a:r>
            <a:endParaRPr lang="en-US" dirty="0"/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3553403A-EB7C-4A11-849E-99EBB2C932B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1620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00"/>
            </a:lvl1pPr>
          </a:lstStyle>
          <a:p>
            <a:pPr lvl="0"/>
            <a:r>
              <a:rPr lang="lt-LT" sz="800" noProof="0" dirty="0"/>
              <a:t>Prezentacijos pavadinimas</a:t>
            </a:r>
            <a:endParaRPr lang="en-US" noProof="0" dirty="0"/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B9417CA9-0B2A-45BB-B815-09173918F61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224203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/>
            </a:lvl1pPr>
          </a:lstStyle>
          <a:p>
            <a:pPr lvl="0"/>
            <a:r>
              <a:rPr lang="lt-LT" sz="800" dirty="0"/>
              <a:t>Data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DD63450-095E-194E-AFEF-FD661763ED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1620" y="196162"/>
            <a:ext cx="4483280" cy="1325563"/>
          </a:xfrm>
          <a:prstGeom prst="rect">
            <a:avLst/>
          </a:prstGeom>
        </p:spPr>
        <p:txBody>
          <a:bodyPr/>
          <a:lstStyle/>
          <a:p>
            <a:r>
              <a:rPr lang="en-GB" dirty="0" err="1"/>
              <a:t>Antraštė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41656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Nuotrau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D229D56-4D34-4E92-B08C-499915E6153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176961"/>
          </a:xfrm>
          <a:prstGeom prst="rect">
            <a:avLst/>
          </a:prstGeom>
        </p:spPr>
        <p:txBody>
          <a:bodyPr/>
          <a:lstStyle/>
          <a:p>
            <a:r>
              <a:rPr lang="en-GB" dirty="0" err="1"/>
              <a:t>Įkelti</a:t>
            </a:r>
            <a:r>
              <a:rPr lang="en-GB" dirty="0"/>
              <a:t> </a:t>
            </a:r>
            <a:r>
              <a:rPr lang="en-GB" dirty="0" err="1"/>
              <a:t>nuotrauką</a:t>
            </a:r>
            <a:endParaRPr lang="en-US" dirty="0"/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3553403A-EB7C-4A11-849E-99EBB2C932B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1620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00"/>
            </a:lvl1pPr>
          </a:lstStyle>
          <a:p>
            <a:pPr lvl="0"/>
            <a:r>
              <a:rPr lang="lt-LT" sz="800" noProof="0" dirty="0"/>
              <a:t>Prezentacijos pavadinimas</a:t>
            </a:r>
            <a:endParaRPr lang="en-US" noProof="0" dirty="0"/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B9417CA9-0B2A-45BB-B815-09173918F61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224203" y="6176960"/>
            <a:ext cx="2396177" cy="681039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/>
            </a:lvl1pPr>
          </a:lstStyle>
          <a:p>
            <a:pPr lvl="0"/>
            <a:r>
              <a:rPr lang="lt-LT" sz="800" dirty="0"/>
              <a:t>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204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7249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8" r:id="rId3"/>
    <p:sldLayoutId id="2147483673" r:id="rId4"/>
    <p:sldLayoutId id="2147483670" r:id="rId5"/>
    <p:sldLayoutId id="2147483669" r:id="rId6"/>
    <p:sldLayoutId id="2147483675" r:id="rId7"/>
    <p:sldLayoutId id="2147483655" r:id="rId8"/>
    <p:sldLayoutId id="2147483677" r:id="rId9"/>
    <p:sldLayoutId id="2147483674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vardas.pavarde@stud.vilniustech.lt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1FC40-CA76-A241-88B4-D51C466EA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741" y="3840479"/>
            <a:ext cx="5515602" cy="2602231"/>
          </a:xfrm>
        </p:spPr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the</a:t>
            </a:r>
            <a:r>
              <a:rPr lang="lt-LT" dirty="0"/>
              <a:t> </a:t>
            </a:r>
            <a:r>
              <a:rPr lang="lt-LT" dirty="0" err="1"/>
              <a:t>article</a:t>
            </a:r>
            <a:endParaRPr lang="en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CC7CC-56E0-6946-9AA6-C47133CE1E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 dirty="0"/>
              <a:t>Name </a:t>
            </a:r>
            <a:r>
              <a:rPr lang="lt-LT" dirty="0" err="1"/>
              <a:t>Surname</a:t>
            </a:r>
            <a:endParaRPr lang="en-LT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FF64A8-3AFC-364C-94BD-9ACAEA54A65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203544" y="6176327"/>
            <a:ext cx="1900928" cy="266383"/>
          </a:xfrm>
        </p:spPr>
        <p:txBody>
          <a:bodyPr/>
          <a:lstStyle/>
          <a:p>
            <a:r>
              <a:rPr lang="lt-LT" dirty="0"/>
              <a:t>24 </a:t>
            </a:r>
            <a:r>
              <a:rPr lang="lt-LT" dirty="0" err="1"/>
              <a:t>April</a:t>
            </a:r>
            <a:r>
              <a:rPr lang="lt-LT" dirty="0"/>
              <a:t> </a:t>
            </a:r>
            <a:r>
              <a:rPr lang="en-US" dirty="0"/>
              <a:t>2025</a:t>
            </a:r>
            <a:endParaRPr lang="en-LT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E4DED8F-D906-4996-91D3-96E01002E5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41" y="371747"/>
            <a:ext cx="2090283" cy="755577"/>
          </a:xfrm>
          <a:prstGeom prst="rect">
            <a:avLst/>
          </a:prstGeom>
        </p:spPr>
      </p:pic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9BC51B9A-7258-47E6-92D9-CE2724EFA096}"/>
              </a:ext>
            </a:extLst>
          </p:cNvPr>
          <p:cNvSpPr txBox="1">
            <a:spLocks/>
          </p:cNvSpPr>
          <p:nvPr/>
        </p:nvSpPr>
        <p:spPr>
          <a:xfrm>
            <a:off x="5775288" y="295547"/>
            <a:ext cx="6117344" cy="113265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chemeClr val="bg1"/>
                </a:solidFill>
              </a:rPr>
              <a:t>28th Lithuanian Junior Scientists Conference</a:t>
            </a:r>
          </a:p>
          <a:p>
            <a:pPr marL="0" indent="0" algn="r">
              <a:buNone/>
            </a:pPr>
            <a:r>
              <a:rPr lang="en-US" sz="1600" dirty="0">
                <a:solidFill>
                  <a:schemeClr val="bg1"/>
                </a:solidFill>
              </a:rPr>
              <a:t>„Science – Future of Lithuania</a:t>
            </a:r>
            <a:r>
              <a:rPr lang="lt-LT" sz="1600" dirty="0">
                <a:solidFill>
                  <a:schemeClr val="bg1"/>
                </a:solidFill>
              </a:rPr>
              <a:t>“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lt-LT" sz="1600" b="1" dirty="0">
                <a:solidFill>
                  <a:schemeClr val="bg1"/>
                </a:solidFill>
              </a:rPr>
              <a:t>SUSTAINABLE ENVIRONMENT </a:t>
            </a:r>
          </a:p>
        </p:txBody>
      </p:sp>
    </p:spTree>
    <p:extLst>
      <p:ext uri="{BB962C8B-B14F-4D97-AF65-F5344CB8AC3E}">
        <p14:creationId xmlns:p14="http://schemas.microsoft.com/office/powerpoint/2010/main" val="1989633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1FC40-CA76-A241-88B4-D51C466EA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741" y="3840479"/>
            <a:ext cx="5515602" cy="2602231"/>
          </a:xfrm>
        </p:spPr>
        <p:txBody>
          <a:bodyPr/>
          <a:lstStyle/>
          <a:p>
            <a:r>
              <a:rPr lang="en-US" dirty="0"/>
              <a:t>Thank you for your attention</a:t>
            </a:r>
            <a:endParaRPr lang="en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CC7CC-56E0-6946-9AA6-C47133CE1E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 dirty="0"/>
              <a:t>Name </a:t>
            </a:r>
            <a:r>
              <a:rPr lang="lt-LT" dirty="0" err="1"/>
              <a:t>Surname</a:t>
            </a:r>
            <a:endParaRPr lang="en-LT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FF64A8-3AFC-364C-94BD-9ACAEA54A65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203544" y="6176327"/>
            <a:ext cx="1900928" cy="266383"/>
          </a:xfrm>
        </p:spPr>
        <p:txBody>
          <a:bodyPr/>
          <a:lstStyle/>
          <a:p>
            <a:r>
              <a:rPr lang="lt-LT" dirty="0"/>
              <a:t>24 </a:t>
            </a:r>
            <a:r>
              <a:rPr lang="lt-LT" dirty="0" err="1"/>
              <a:t>April</a:t>
            </a:r>
            <a:r>
              <a:rPr lang="lt-LT" dirty="0"/>
              <a:t> </a:t>
            </a:r>
            <a:r>
              <a:rPr lang="en-US" dirty="0"/>
              <a:t>2025</a:t>
            </a:r>
            <a:endParaRPr lang="en-LT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E4DED8F-D906-4996-91D3-96E01002E5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41" y="371747"/>
            <a:ext cx="2090283" cy="755577"/>
          </a:xfrm>
          <a:prstGeom prst="rect">
            <a:avLst/>
          </a:prstGeom>
        </p:spPr>
      </p:pic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9BC51B9A-7258-47E6-92D9-CE2724EFA096}"/>
              </a:ext>
            </a:extLst>
          </p:cNvPr>
          <p:cNvSpPr txBox="1">
            <a:spLocks/>
          </p:cNvSpPr>
          <p:nvPr/>
        </p:nvSpPr>
        <p:spPr>
          <a:xfrm>
            <a:off x="5775288" y="295547"/>
            <a:ext cx="6117344" cy="113265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chemeClr val="bg1"/>
                </a:solidFill>
              </a:rPr>
              <a:t>28th Lithuanian Junior Scientists Conference</a:t>
            </a:r>
          </a:p>
          <a:p>
            <a:pPr marL="0" indent="0" algn="r">
              <a:buNone/>
            </a:pPr>
            <a:r>
              <a:rPr lang="en-US" sz="1600" dirty="0">
                <a:solidFill>
                  <a:schemeClr val="bg1"/>
                </a:solidFill>
              </a:rPr>
              <a:t>„Science – Future of Lithuania</a:t>
            </a:r>
            <a:r>
              <a:rPr lang="lt-LT" sz="1600" dirty="0">
                <a:solidFill>
                  <a:schemeClr val="bg1"/>
                </a:solidFill>
              </a:rPr>
              <a:t>“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lt-LT" sz="1600" b="1" dirty="0">
                <a:solidFill>
                  <a:schemeClr val="bg1"/>
                </a:solidFill>
              </a:rPr>
              <a:t>SUSTAINABLE ENVIRONMENT 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00DD9240-2DF1-4A68-A998-4877DD0FDECA}"/>
              </a:ext>
            </a:extLst>
          </p:cNvPr>
          <p:cNvSpPr txBox="1">
            <a:spLocks/>
          </p:cNvSpPr>
          <p:nvPr/>
        </p:nvSpPr>
        <p:spPr>
          <a:xfrm>
            <a:off x="554694" y="4235932"/>
            <a:ext cx="3881839" cy="11243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lt-LT" sz="1800" dirty="0" err="1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name.surname</a:t>
            </a:r>
            <a:r>
              <a:rPr lang="en-US" sz="18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lt-LT" sz="1800" dirty="0" err="1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stud.vilniustech.lt</a:t>
            </a:r>
            <a:endParaRPr lang="lt-LT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+370 600 00000</a:t>
            </a:r>
            <a:endParaRPr lang="en-LT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2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41EDD8-6ACA-4597-A0EB-AF802EA7A8AD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>
            <a:normAutofit fontScale="25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/>
              <a:t>Problema</a:t>
            </a: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800" dirty="0"/>
              <a:t>Darbo tikslas</a:t>
            </a:r>
            <a:r>
              <a:rPr lang="en-GB" sz="2800" dirty="0"/>
              <a:t> </a:t>
            </a:r>
            <a:r>
              <a:rPr lang="lt-LT" sz="2800" dirty="0"/>
              <a:t>ir uždaviniai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/>
              <a:t>Tyrimų</a:t>
            </a:r>
            <a:r>
              <a:rPr lang="lt-LT" sz="2800" dirty="0"/>
              <a:t> metodika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800" dirty="0"/>
              <a:t>Tyrimų rezultatai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2800" dirty="0"/>
              <a:t>Išvados</a:t>
            </a:r>
            <a:endParaRPr lang="en-LT" sz="2800" dirty="0"/>
          </a:p>
          <a:p>
            <a:endParaRPr lang="lt-LT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A66AD-A6E7-4523-866D-0C384D76DF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717372-FCC3-474B-BCA7-B5612155C1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article</a:t>
            </a:r>
            <a:endParaRPr lang="lt-LT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DE2654-E916-4966-84D0-F41778C626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lt-LT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0F1CEE3-B989-4A38-91D4-8EC70F9C4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err="1"/>
              <a:t>Introduction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88870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41EDD8-6ACA-4597-A0EB-AF802EA7A8A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1622" y="2344318"/>
            <a:ext cx="4483280" cy="383264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Define what you want to find out. Define the knowledge gap you want to fill and the contribution you want to make to science.</a:t>
            </a:r>
            <a:endParaRPr lang="lt-LT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A66AD-A6E7-4523-866D-0C384D76DF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717372-FCC3-474B-BCA7-B5612155C1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article</a:t>
            </a:r>
            <a:endParaRPr lang="lt-LT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DE2654-E916-4966-84D0-F41778C626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2</a:t>
            </a:r>
            <a:endParaRPr lang="lt-LT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0F1CEE3-B989-4A38-91D4-8EC70F9C4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err="1"/>
              <a:t>Problem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12295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CD7B2BC-B423-433C-9FF9-F1E86841C9CC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18A55A-EC8A-4C74-A1CA-4BCB257DAF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article</a:t>
            </a:r>
            <a:endParaRPr lang="lt-LT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3011A1-DF53-4443-97BA-1033FDB7DA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3</a:t>
            </a:r>
            <a:endParaRPr lang="lt-LT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3AE4156-4929-4B94-998B-ED6171907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err="1"/>
              <a:t>Aim</a:t>
            </a:r>
            <a:r>
              <a:rPr lang="lt-LT" dirty="0"/>
              <a:t> </a:t>
            </a:r>
            <a:r>
              <a:rPr lang="lt-LT" dirty="0" err="1"/>
              <a:t>and</a:t>
            </a:r>
            <a:r>
              <a:rPr lang="lt-LT" dirty="0"/>
              <a:t> </a:t>
            </a:r>
            <a:r>
              <a:rPr lang="lt-LT" dirty="0" err="1"/>
              <a:t>objectives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356578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41EDD8-6ACA-4597-A0EB-AF802EA7A8A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1622" y="2344318"/>
            <a:ext cx="4483280" cy="3832644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lt-LT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A66AD-A6E7-4523-866D-0C384D76DF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717372-FCC3-474B-BCA7-B5612155C1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article</a:t>
            </a:r>
            <a:endParaRPr lang="lt-LT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DE2654-E916-4966-84D0-F41778C626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4</a:t>
            </a:r>
            <a:endParaRPr lang="lt-LT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0F1CEE3-B989-4A38-91D4-8EC70F9C4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err="1"/>
              <a:t>Research</a:t>
            </a:r>
            <a:r>
              <a:rPr lang="lt-LT" dirty="0"/>
              <a:t> </a:t>
            </a:r>
            <a:r>
              <a:rPr lang="lt-LT" dirty="0" err="1"/>
              <a:t>methodology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223931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E023D2-C32C-9D4F-ABBC-D34AB484B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article</a:t>
            </a:r>
            <a:endParaRPr lang="lt-LT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F63A43-D228-3D42-97C0-0E60ED6362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5</a:t>
            </a:r>
            <a:endParaRPr lang="en-LT" dirty="0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5A22602E-1634-5E44-8B80-2BE4C7F4CF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6627479"/>
              </p:ext>
            </p:extLst>
          </p:nvPr>
        </p:nvGraphicFramePr>
        <p:xfrm>
          <a:off x="350903" y="2001086"/>
          <a:ext cx="7105320" cy="3882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466154C-6FE2-7143-84AD-E7F8233C8B6F}"/>
              </a:ext>
            </a:extLst>
          </p:cNvPr>
          <p:cNvSpPr txBox="1">
            <a:spLocks/>
          </p:cNvSpPr>
          <p:nvPr/>
        </p:nvSpPr>
        <p:spPr>
          <a:xfrm>
            <a:off x="7948593" y="2001086"/>
            <a:ext cx="3095009" cy="2413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</a:pPr>
            <a:r>
              <a:rPr lang="en-US" sz="1400" b="0" dirty="0"/>
              <a:t>It has been established that...</a:t>
            </a:r>
            <a:endParaRPr lang="en-LT" sz="1800" dirty="0"/>
          </a:p>
          <a:p>
            <a:endParaRPr lang="en-LT" sz="1800" dirty="0"/>
          </a:p>
          <a:p>
            <a:endParaRPr lang="en-LT" sz="1800" dirty="0"/>
          </a:p>
          <a:p>
            <a:endParaRPr lang="en-LT" sz="1800" dirty="0"/>
          </a:p>
        </p:txBody>
      </p:sp>
      <p:sp>
        <p:nvSpPr>
          <p:cNvPr id="10" name="Title 4">
            <a:extLst>
              <a:ext uri="{FF2B5EF4-FFF2-40B4-BE49-F238E27FC236}">
                <a16:creationId xmlns:a16="http://schemas.microsoft.com/office/drawing/2014/main" id="{D94409F8-10D7-4218-8B08-37B6FA0EF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620" y="245857"/>
            <a:ext cx="10782180" cy="1325563"/>
          </a:xfrm>
        </p:spPr>
        <p:txBody>
          <a:bodyPr/>
          <a:lstStyle/>
          <a:p>
            <a:r>
              <a:rPr lang="en-US" dirty="0"/>
              <a:t>Research </a:t>
            </a:r>
            <a:r>
              <a:rPr lang="lt-LT" dirty="0"/>
              <a:t>r</a:t>
            </a:r>
            <a:r>
              <a:rPr lang="en-US" dirty="0" err="1"/>
              <a:t>esults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94886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E023D2-C32C-9D4F-ABBC-D34AB484B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article</a:t>
            </a:r>
            <a:endParaRPr lang="lt-LT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F63A43-D228-3D42-97C0-0E60ED6362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6</a:t>
            </a:r>
            <a:endParaRPr lang="en-LT" dirty="0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5A22602E-1634-5E44-8B80-2BE4C7F4CF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8599750"/>
              </p:ext>
            </p:extLst>
          </p:nvPr>
        </p:nvGraphicFramePr>
        <p:xfrm>
          <a:off x="350903" y="2001086"/>
          <a:ext cx="7105320" cy="3882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466154C-6FE2-7143-84AD-E7F8233C8B6F}"/>
              </a:ext>
            </a:extLst>
          </p:cNvPr>
          <p:cNvSpPr txBox="1">
            <a:spLocks/>
          </p:cNvSpPr>
          <p:nvPr/>
        </p:nvSpPr>
        <p:spPr>
          <a:xfrm>
            <a:off x="7948593" y="2001086"/>
            <a:ext cx="3095009" cy="24132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</a:pPr>
            <a:r>
              <a:rPr lang="en-US" sz="1400" b="0" dirty="0"/>
              <a:t>Research shows that ...</a:t>
            </a:r>
            <a:endParaRPr lang="en-LT" sz="1800" dirty="0"/>
          </a:p>
          <a:p>
            <a:endParaRPr lang="en-LT" sz="1800" dirty="0"/>
          </a:p>
          <a:p>
            <a:endParaRPr lang="en-LT" sz="1800" dirty="0"/>
          </a:p>
          <a:p>
            <a:endParaRPr lang="en-LT" sz="1800" dirty="0"/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7C82E298-2F11-40DB-8CB4-D71AB74F5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620" y="245857"/>
            <a:ext cx="10782180" cy="1325563"/>
          </a:xfrm>
        </p:spPr>
        <p:txBody>
          <a:bodyPr/>
          <a:lstStyle/>
          <a:p>
            <a:r>
              <a:rPr lang="en-US" dirty="0"/>
              <a:t>Research </a:t>
            </a:r>
            <a:r>
              <a:rPr lang="lt-LT" dirty="0"/>
              <a:t>r</a:t>
            </a:r>
            <a:r>
              <a:rPr lang="en-US" dirty="0" err="1"/>
              <a:t>esults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69037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E023D2-C32C-9D4F-ABBC-D34AB484B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article</a:t>
            </a:r>
            <a:endParaRPr lang="lt-LT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F63A43-D228-3D42-97C0-0E60ED6362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7</a:t>
            </a:r>
            <a:endParaRPr lang="en-LT" dirty="0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5A22602E-1634-5E44-8B80-2BE4C7F4CF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9967293"/>
              </p:ext>
            </p:extLst>
          </p:nvPr>
        </p:nvGraphicFramePr>
        <p:xfrm>
          <a:off x="561573" y="2290245"/>
          <a:ext cx="3505393" cy="3461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19E1FB-D0AC-BA4B-8D77-F26935DD04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2828499"/>
              </p:ext>
            </p:extLst>
          </p:nvPr>
        </p:nvGraphicFramePr>
        <p:xfrm>
          <a:off x="4354013" y="2290245"/>
          <a:ext cx="3505393" cy="3461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3A38C70-6CCE-C349-8898-768F52C1F1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4437492"/>
              </p:ext>
            </p:extLst>
          </p:nvPr>
        </p:nvGraphicFramePr>
        <p:xfrm>
          <a:off x="8241430" y="2290245"/>
          <a:ext cx="3505393" cy="3461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F799EF20-DD3C-804D-A834-65F8680C8E81}"/>
              </a:ext>
            </a:extLst>
          </p:cNvPr>
          <p:cNvSpPr txBox="1">
            <a:spLocks/>
          </p:cNvSpPr>
          <p:nvPr/>
        </p:nvSpPr>
        <p:spPr>
          <a:xfrm>
            <a:off x="787045" y="1780219"/>
            <a:ext cx="2180752" cy="4026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dirty="0" err="1"/>
              <a:t>Title</a:t>
            </a:r>
            <a:r>
              <a:rPr lang="en-LT" sz="1600" dirty="0"/>
              <a:t> #1</a:t>
            </a:r>
          </a:p>
          <a:p>
            <a:endParaRPr lang="en-LT" sz="1600" dirty="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496DDC-A590-1842-B68E-08E27A36401D}"/>
              </a:ext>
            </a:extLst>
          </p:cNvPr>
          <p:cNvSpPr txBox="1">
            <a:spLocks/>
          </p:cNvSpPr>
          <p:nvPr/>
        </p:nvSpPr>
        <p:spPr>
          <a:xfrm>
            <a:off x="4576061" y="1780219"/>
            <a:ext cx="2180752" cy="4026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dirty="0" err="1"/>
              <a:t>Title</a:t>
            </a:r>
            <a:r>
              <a:rPr lang="en-LT" sz="1600" dirty="0"/>
              <a:t> #2</a:t>
            </a:r>
          </a:p>
          <a:p>
            <a:endParaRPr lang="en-LT" sz="1600" dirty="0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A66C5A0-58A0-DF4B-9BC6-BA5D7000830F}"/>
              </a:ext>
            </a:extLst>
          </p:cNvPr>
          <p:cNvSpPr txBox="1">
            <a:spLocks/>
          </p:cNvSpPr>
          <p:nvPr/>
        </p:nvSpPr>
        <p:spPr>
          <a:xfrm>
            <a:off x="8493792" y="1780219"/>
            <a:ext cx="2180752" cy="4026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 sz="1600" dirty="0" err="1"/>
              <a:t>Title</a:t>
            </a:r>
            <a:r>
              <a:rPr lang="en-LT" sz="1600" dirty="0"/>
              <a:t> #3</a:t>
            </a:r>
          </a:p>
          <a:p>
            <a:endParaRPr lang="en-LT" sz="1600" dirty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DC39B07-D2C1-4314-BFA1-BAFD14DAC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620" y="245857"/>
            <a:ext cx="10782180" cy="1325563"/>
          </a:xfrm>
        </p:spPr>
        <p:txBody>
          <a:bodyPr/>
          <a:lstStyle/>
          <a:p>
            <a:r>
              <a:rPr lang="en-US" dirty="0"/>
              <a:t>Research </a:t>
            </a:r>
            <a:r>
              <a:rPr lang="lt-LT" dirty="0"/>
              <a:t>r</a:t>
            </a:r>
            <a:r>
              <a:rPr lang="en-US" dirty="0" err="1"/>
              <a:t>esults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62138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F28433-6E85-428B-BF02-0779CC200794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C9E991-B42D-4AF4-83AA-396B0C72AF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t-LT" dirty="0" err="1"/>
              <a:t>Title</a:t>
            </a:r>
            <a:r>
              <a:rPr lang="lt-LT" dirty="0"/>
              <a:t> of </a:t>
            </a:r>
            <a:r>
              <a:rPr lang="lt-LT" dirty="0" err="1"/>
              <a:t>article</a:t>
            </a:r>
            <a:endParaRPr lang="lt-LT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271ECC-7A8A-497F-B746-974CC22911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8</a:t>
            </a:r>
            <a:endParaRPr lang="lt-LT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C45302C-6281-486F-B270-DC3ADAA09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and recommendations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50820589"/>
      </p:ext>
    </p:extLst>
  </p:cSld>
  <p:clrMapOvr>
    <a:masterClrMapping/>
  </p:clrMapOvr>
</p:sld>
</file>

<file path=ppt/theme/theme1.xml><?xml version="1.0" encoding="utf-8"?>
<a:theme xmlns:a="http://schemas.openxmlformats.org/drawingml/2006/main" name="Vilnius_Tech_mėlynas_LT">
  <a:themeElements>
    <a:clrScheme name="Vilnius Tech Spalvo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B4DC7"/>
      </a:accent1>
      <a:accent2>
        <a:srgbClr val="F68B28"/>
      </a:accent2>
      <a:accent3>
        <a:srgbClr val="BDCCD3"/>
      </a:accent3>
      <a:accent4>
        <a:srgbClr val="FEBF3E"/>
      </a:accent4>
      <a:accent5>
        <a:srgbClr val="3EB8D8"/>
      </a:accent5>
      <a:accent6>
        <a:srgbClr val="00DDA5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14D21445-6F54-9349-B33F-CFCE8278CA74}" vid="{5C0A0FF2-AFBF-9342-A85D-B715CB648C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VILNIUS TECH_widescreen_16 9</Template>
  <TotalTime>101</TotalTime>
  <Words>186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Vilnius_Tech_mėlynas_LT</vt:lpstr>
      <vt:lpstr>Title of the article</vt:lpstr>
      <vt:lpstr>Introduction</vt:lpstr>
      <vt:lpstr>Problem</vt:lpstr>
      <vt:lpstr>Aim and objectives</vt:lpstr>
      <vt:lpstr>Research methodology</vt:lpstr>
      <vt:lpstr>Research results</vt:lpstr>
      <vt:lpstr>Research results</vt:lpstr>
      <vt:lpstr>Research results</vt:lpstr>
      <vt:lpstr>Conclusions and recommendations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Rita Kleiziene</dc:creator>
  <cp:lastModifiedBy>VMS</cp:lastModifiedBy>
  <cp:revision>6</cp:revision>
  <dcterms:created xsi:type="dcterms:W3CDTF">2024-11-05T08:29:24Z</dcterms:created>
  <dcterms:modified xsi:type="dcterms:W3CDTF">2024-11-17T13:33:30Z</dcterms:modified>
</cp:coreProperties>
</file>