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7" r:id="rId3"/>
    <p:sldId id="280" r:id="rId4"/>
    <p:sldId id="278" r:id="rId5"/>
    <p:sldId id="281" r:id="rId6"/>
    <p:sldId id="260" r:id="rId7"/>
    <p:sldId id="264" r:id="rId8"/>
    <p:sldId id="261" r:id="rId9"/>
    <p:sldId id="27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1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6405"/>
  </p:normalViewPr>
  <p:slideViewPr>
    <p:cSldViewPr snapToGrid="0" snapToObjects="1">
      <p:cViewPr varScale="1">
        <p:scale>
          <a:sx n="104" d="100"/>
          <a:sy n="104" d="100"/>
        </p:scale>
        <p:origin x="870" y="318"/>
      </p:cViewPr>
      <p:guideLst>
        <p:guide orient="horz" pos="255"/>
        <p:guide pos="1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5" d="100"/>
          <a:sy n="135" d="100"/>
        </p:scale>
        <p:origin x="441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oleta Misevičiūtė" userId="9374b6c8-32a6-4050-a43a-ccc2444c4245" providerId="ADAL" clId="{3074976A-4980-41B6-B395-D59FE1D47D0C}"/>
    <pc:docChg chg="undo custSel modSld">
      <pc:chgData name="Violeta Misevičiūtė" userId="9374b6c8-32a6-4050-a43a-ccc2444c4245" providerId="ADAL" clId="{3074976A-4980-41B6-B395-D59FE1D47D0C}" dt="2024-11-17T13:33:26.498" v="290"/>
      <pc:docMkLst>
        <pc:docMk/>
      </pc:docMkLst>
      <pc:sldChg chg="addSp delSp modSp mod">
        <pc:chgData name="Violeta Misevičiūtė" userId="9374b6c8-32a6-4050-a43a-ccc2444c4245" providerId="ADAL" clId="{3074976A-4980-41B6-B395-D59FE1D47D0C}" dt="2024-11-17T13:33:15.759" v="288" actId="20577"/>
        <pc:sldMkLst>
          <pc:docMk/>
          <pc:sldMk cId="1989633075" sldId="256"/>
        </pc:sldMkLst>
        <pc:spChg chg="mod">
          <ac:chgData name="Violeta Misevičiūtė" userId="9374b6c8-32a6-4050-a43a-ccc2444c4245" providerId="ADAL" clId="{3074976A-4980-41B6-B395-D59FE1D47D0C}" dt="2024-11-17T13:16:26.866" v="43" actId="20577"/>
          <ac:spMkLst>
            <pc:docMk/>
            <pc:sldMk cId="1989633075" sldId="256"/>
            <ac:spMk id="2" creationId="{0AC1FC40-CA76-A241-88B4-D51C466EAB34}"/>
          </ac:spMkLst>
        </pc:spChg>
        <pc:spChg chg="mod">
          <ac:chgData name="Violeta Misevičiūtė" userId="9374b6c8-32a6-4050-a43a-ccc2444c4245" providerId="ADAL" clId="{3074976A-4980-41B6-B395-D59FE1D47D0C}" dt="2024-11-17T13:16:17.984" v="23" actId="20577"/>
          <ac:spMkLst>
            <pc:docMk/>
            <pc:sldMk cId="1989633075" sldId="256"/>
            <ac:spMk id="3" creationId="{38ECC7CC-56E0-6946-9AA6-C47133CE1E2D}"/>
          </ac:spMkLst>
        </pc:spChg>
        <pc:spChg chg="mod">
          <ac:chgData name="Violeta Misevičiūtė" userId="9374b6c8-32a6-4050-a43a-ccc2444c4245" providerId="ADAL" clId="{3074976A-4980-41B6-B395-D59FE1D47D0C}" dt="2024-11-17T13:16:44.601" v="57" actId="20577"/>
          <ac:spMkLst>
            <pc:docMk/>
            <pc:sldMk cId="1989633075" sldId="256"/>
            <ac:spMk id="4" creationId="{E8FF64A8-3AFC-364C-94BD-9ACAEA54A65B}"/>
          </ac:spMkLst>
        </pc:spChg>
        <pc:spChg chg="mod">
          <ac:chgData name="Violeta Misevičiūtė" userId="9374b6c8-32a6-4050-a43a-ccc2444c4245" providerId="ADAL" clId="{3074976A-4980-41B6-B395-D59FE1D47D0C}" dt="2024-11-17T13:33:15.759" v="288" actId="20577"/>
          <ac:spMkLst>
            <pc:docMk/>
            <pc:sldMk cId="1989633075" sldId="256"/>
            <ac:spMk id="8" creationId="{9BC51B9A-7258-47E6-92D9-CE2724EFA096}"/>
          </ac:spMkLst>
        </pc:spChg>
        <pc:graphicFrameChg chg="add del mod">
          <ac:chgData name="Violeta Misevičiūtė" userId="9374b6c8-32a6-4050-a43a-ccc2444c4245" providerId="ADAL" clId="{3074976A-4980-41B6-B395-D59FE1D47D0C}" dt="2024-11-17T13:29:28.311" v="222"/>
          <ac:graphicFrameMkLst>
            <pc:docMk/>
            <pc:sldMk cId="1989633075" sldId="256"/>
            <ac:graphicFrameMk id="9" creationId="{D11C2F6B-6E00-4399-B6D8-D9C8A26E3869}"/>
          </ac:graphicFrameMkLst>
        </pc:graphicFrameChg>
        <pc:graphicFrameChg chg="add del mod">
          <ac:chgData name="Violeta Misevičiūtė" userId="9374b6c8-32a6-4050-a43a-ccc2444c4245" providerId="ADAL" clId="{3074976A-4980-41B6-B395-D59FE1D47D0C}" dt="2024-11-17T13:30:01.578" v="244"/>
          <ac:graphicFrameMkLst>
            <pc:docMk/>
            <pc:sldMk cId="1989633075" sldId="256"/>
            <ac:graphicFrameMk id="10" creationId="{428D6F5C-429C-463F-9861-EAD7676C904C}"/>
          </ac:graphicFrameMkLst>
        </pc:graphicFrameChg>
        <pc:picChg chg="add del mod">
          <ac:chgData name="Violeta Misevičiūtė" userId="9374b6c8-32a6-4050-a43a-ccc2444c4245" providerId="ADAL" clId="{3074976A-4980-41B6-B395-D59FE1D47D0C}" dt="2024-11-17T13:27:40.542" v="214" actId="478"/>
          <ac:picMkLst>
            <pc:docMk/>
            <pc:sldMk cId="1989633075" sldId="256"/>
            <ac:picMk id="7" creationId="{6BF346B1-9D3F-4970-96C8-B01BC2D6F183}"/>
          </ac:picMkLst>
        </pc:picChg>
      </pc:sldChg>
      <pc:sldChg chg="modSp mod">
        <pc:chgData name="Violeta Misevičiūtė" userId="9374b6c8-32a6-4050-a43a-ccc2444c4245" providerId="ADAL" clId="{3074976A-4980-41B6-B395-D59FE1D47D0C}" dt="2024-11-17T13:21:37.596" v="195" actId="6549"/>
        <pc:sldMkLst>
          <pc:docMk/>
          <pc:sldMk cId="1494886268" sldId="260"/>
        </pc:sldMkLst>
        <pc:spChg chg="mod">
          <ac:chgData name="Violeta Misevičiūtė" userId="9374b6c8-32a6-4050-a43a-ccc2444c4245" providerId="ADAL" clId="{3074976A-4980-41B6-B395-D59FE1D47D0C}" dt="2024-11-17T13:17:57.207" v="98"/>
          <ac:spMkLst>
            <pc:docMk/>
            <pc:sldMk cId="1494886268" sldId="260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1:37.596" v="195" actId="6549"/>
          <ac:spMkLst>
            <pc:docMk/>
            <pc:sldMk cId="1494886268" sldId="260"/>
            <ac:spMk id="7" creationId="{4466154C-6FE2-7143-84AD-E7F8233C8B6F}"/>
          </ac:spMkLst>
        </pc:spChg>
        <pc:spChg chg="mod">
          <ac:chgData name="Violeta Misevičiūtė" userId="9374b6c8-32a6-4050-a43a-ccc2444c4245" providerId="ADAL" clId="{3074976A-4980-41B6-B395-D59FE1D47D0C}" dt="2024-11-17T13:20:46.511" v="185"/>
          <ac:spMkLst>
            <pc:docMk/>
            <pc:sldMk cId="1494886268" sldId="260"/>
            <ac:spMk id="10" creationId="{D94409F8-10D7-4218-8B08-37B6FA0EF365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0:18.435" v="178"/>
        <pc:sldMkLst>
          <pc:docMk/>
          <pc:sldMk cId="862138691" sldId="261"/>
        </pc:sldMkLst>
        <pc:spChg chg="mod">
          <ac:chgData name="Violeta Misevičiūtė" userId="9374b6c8-32a6-4050-a43a-ccc2444c4245" providerId="ADAL" clId="{3074976A-4980-41B6-B395-D59FE1D47D0C}" dt="2024-11-17T13:18:04.032" v="102"/>
          <ac:spMkLst>
            <pc:docMk/>
            <pc:sldMk cId="862138691" sldId="261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0:10.080" v="173" actId="20577"/>
          <ac:spMkLst>
            <pc:docMk/>
            <pc:sldMk cId="862138691" sldId="261"/>
            <ac:spMk id="9" creationId="{F799EF20-DD3C-804D-A834-65F8680C8E81}"/>
          </ac:spMkLst>
        </pc:spChg>
        <pc:spChg chg="mod">
          <ac:chgData name="Violeta Misevičiūtė" userId="9374b6c8-32a6-4050-a43a-ccc2444c4245" providerId="ADAL" clId="{3074976A-4980-41B6-B395-D59FE1D47D0C}" dt="2024-11-17T13:20:15.238" v="175"/>
          <ac:spMkLst>
            <pc:docMk/>
            <pc:sldMk cId="862138691" sldId="261"/>
            <ac:spMk id="10" creationId="{A8496DDC-A590-1842-B68E-08E27A36401D}"/>
          </ac:spMkLst>
        </pc:spChg>
        <pc:spChg chg="mod">
          <ac:chgData name="Violeta Misevičiūtė" userId="9374b6c8-32a6-4050-a43a-ccc2444c4245" providerId="ADAL" clId="{3074976A-4980-41B6-B395-D59FE1D47D0C}" dt="2024-11-17T13:20:18.435" v="178"/>
          <ac:spMkLst>
            <pc:docMk/>
            <pc:sldMk cId="862138691" sldId="261"/>
            <ac:spMk id="11" creationId="{6A66C5A0-58A0-DF4B-9BC6-BA5D7000830F}"/>
          </ac:spMkLst>
        </pc:spChg>
        <pc:spChg chg="mod">
          <ac:chgData name="Violeta Misevičiūtė" userId="9374b6c8-32a6-4050-a43a-ccc2444c4245" providerId="ADAL" clId="{3074976A-4980-41B6-B395-D59FE1D47D0C}" dt="2024-11-17T13:19:48.711" v="148" actId="20577"/>
          <ac:spMkLst>
            <pc:docMk/>
            <pc:sldMk cId="862138691" sldId="261"/>
            <ac:spMk id="13" creationId="{9DC39B07-D2C1-4314-BFA1-BAFD14DAC7F4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1:17.886" v="192" actId="6549"/>
        <pc:sldMkLst>
          <pc:docMk/>
          <pc:sldMk cId="3569037931" sldId="264"/>
        </pc:sldMkLst>
        <pc:spChg chg="mod">
          <ac:chgData name="Violeta Misevičiūtė" userId="9374b6c8-32a6-4050-a43a-ccc2444c4245" providerId="ADAL" clId="{3074976A-4980-41B6-B395-D59FE1D47D0C}" dt="2024-11-17T13:17:59.671" v="100"/>
          <ac:spMkLst>
            <pc:docMk/>
            <pc:sldMk cId="3569037931" sldId="264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1:17.886" v="192" actId="6549"/>
          <ac:spMkLst>
            <pc:docMk/>
            <pc:sldMk cId="3569037931" sldId="264"/>
            <ac:spMk id="7" creationId="{4466154C-6FE2-7143-84AD-E7F8233C8B6F}"/>
          </ac:spMkLst>
        </pc:spChg>
        <pc:spChg chg="mod">
          <ac:chgData name="Violeta Misevičiūtė" userId="9374b6c8-32a6-4050-a43a-ccc2444c4245" providerId="ADAL" clId="{3074976A-4980-41B6-B395-D59FE1D47D0C}" dt="2024-11-17T13:20:37.783" v="183"/>
          <ac:spMkLst>
            <pc:docMk/>
            <pc:sldMk cId="3569037931" sldId="264"/>
            <ac:spMk id="8" creationId="{7C82E298-2F11-40DB-8CB4-D71AB74F5007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17:45.906" v="92" actId="27636"/>
        <pc:sldMkLst>
          <pc:docMk/>
          <pc:sldMk cId="888870698" sldId="277"/>
        </pc:sldMkLst>
        <pc:spChg chg="mod">
          <ac:chgData name="Violeta Misevičiūtė" userId="9374b6c8-32a6-4050-a43a-ccc2444c4245" providerId="ADAL" clId="{3074976A-4980-41B6-B395-D59FE1D47D0C}" dt="2024-11-17T13:17:45.906" v="92" actId="27636"/>
          <ac:spMkLst>
            <pc:docMk/>
            <pc:sldMk cId="888870698" sldId="277"/>
            <ac:spMk id="2" creationId="{0441EDD8-6ACA-4597-A0EB-AF802EA7A8AD}"/>
          </ac:spMkLst>
        </pc:spChg>
        <pc:spChg chg="mod">
          <ac:chgData name="Violeta Misevičiūtė" userId="9374b6c8-32a6-4050-a43a-ccc2444c4245" providerId="ADAL" clId="{3074976A-4980-41B6-B395-D59FE1D47D0C}" dt="2024-11-17T13:17:31.743" v="89" actId="20577"/>
          <ac:spMkLst>
            <pc:docMk/>
            <pc:sldMk cId="888870698" sldId="277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17:14.212" v="71" actId="20577"/>
          <ac:spMkLst>
            <pc:docMk/>
            <pc:sldMk cId="888870698" sldId="277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2:20.737" v="201"/>
        <pc:sldMkLst>
          <pc:docMk/>
          <pc:sldMk cId="1356578602" sldId="278"/>
        </pc:sldMkLst>
        <pc:spChg chg="mod">
          <ac:chgData name="Violeta Misevičiūtė" userId="9374b6c8-32a6-4050-a43a-ccc2444c4245" providerId="ADAL" clId="{3074976A-4980-41B6-B395-D59FE1D47D0C}" dt="2024-11-17T13:17:48.754" v="94"/>
          <ac:spMkLst>
            <pc:docMk/>
            <pc:sldMk cId="1356578602" sldId="278"/>
            <ac:spMk id="3" creationId="{8118A55A-EC8A-4C74-A1CA-4BCB257DAF98}"/>
          </ac:spMkLst>
        </pc:spChg>
        <pc:spChg chg="mod">
          <ac:chgData name="Violeta Misevičiūtė" userId="9374b6c8-32a6-4050-a43a-ccc2444c4245" providerId="ADAL" clId="{3074976A-4980-41B6-B395-D59FE1D47D0C}" dt="2024-11-17T13:22:20.737" v="201"/>
          <ac:spMkLst>
            <pc:docMk/>
            <pc:sldMk cId="1356578602" sldId="278"/>
            <ac:spMk id="5" creationId="{73AE4156-4929-4B94-998B-ED61719071B4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19:06.438" v="145"/>
        <pc:sldMkLst>
          <pc:docMk/>
          <pc:sldMk cId="1050820589" sldId="279"/>
        </pc:sldMkLst>
        <pc:spChg chg="mod">
          <ac:chgData name="Violeta Misevičiūtė" userId="9374b6c8-32a6-4050-a43a-ccc2444c4245" providerId="ADAL" clId="{3074976A-4980-41B6-B395-D59FE1D47D0C}" dt="2024-11-17T13:18:06.140" v="104"/>
          <ac:spMkLst>
            <pc:docMk/>
            <pc:sldMk cId="1050820589" sldId="279"/>
            <ac:spMk id="3" creationId="{DFC9E991-B42D-4AF4-83AA-396B0C72AFDE}"/>
          </ac:spMkLst>
        </pc:spChg>
        <pc:spChg chg="mod">
          <ac:chgData name="Violeta Misevičiūtė" userId="9374b6c8-32a6-4050-a43a-ccc2444c4245" providerId="ADAL" clId="{3074976A-4980-41B6-B395-D59FE1D47D0C}" dt="2024-11-17T13:19:06.438" v="145"/>
          <ac:spMkLst>
            <pc:docMk/>
            <pc:sldMk cId="1050820589" sldId="279"/>
            <ac:spMk id="5" creationId="{EC45302C-6281-486F-B270-DC3ADAA09855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3:25.185" v="205"/>
        <pc:sldMkLst>
          <pc:docMk/>
          <pc:sldMk cId="3012295193" sldId="280"/>
        </pc:sldMkLst>
        <pc:spChg chg="mod">
          <ac:chgData name="Violeta Misevičiūtė" userId="9374b6c8-32a6-4050-a43a-ccc2444c4245" providerId="ADAL" clId="{3074976A-4980-41B6-B395-D59FE1D47D0C}" dt="2024-11-17T13:23:25.185" v="205"/>
          <ac:spMkLst>
            <pc:docMk/>
            <pc:sldMk cId="3012295193" sldId="280"/>
            <ac:spMk id="2" creationId="{0441EDD8-6ACA-4597-A0EB-AF802EA7A8AD}"/>
          </ac:spMkLst>
        </pc:spChg>
        <pc:spChg chg="mod">
          <ac:chgData name="Violeta Misevičiūtė" userId="9374b6c8-32a6-4050-a43a-ccc2444c4245" providerId="ADAL" clId="{3074976A-4980-41B6-B395-D59FE1D47D0C}" dt="2024-11-17T13:17:45.864" v="91"/>
          <ac:spMkLst>
            <pc:docMk/>
            <pc:sldMk cId="3012295193" sldId="280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22:34.817" v="203"/>
          <ac:spMkLst>
            <pc:docMk/>
            <pc:sldMk cId="3012295193" sldId="280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2:05.157" v="199" actId="14100"/>
        <pc:sldMkLst>
          <pc:docMk/>
          <pc:sldMk cId="3223931052" sldId="281"/>
        </pc:sldMkLst>
        <pc:spChg chg="mod">
          <ac:chgData name="Violeta Misevičiūtė" userId="9374b6c8-32a6-4050-a43a-ccc2444c4245" providerId="ADAL" clId="{3074976A-4980-41B6-B395-D59FE1D47D0C}" dt="2024-11-17T13:17:54.189" v="96"/>
          <ac:spMkLst>
            <pc:docMk/>
            <pc:sldMk cId="3223931052" sldId="281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22:05.157" v="199" actId="14100"/>
          <ac:spMkLst>
            <pc:docMk/>
            <pc:sldMk cId="3223931052" sldId="281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33:26.498" v="290"/>
        <pc:sldMkLst>
          <pc:docMk/>
          <pc:sldMk cId="2742269224" sldId="282"/>
        </pc:sldMkLst>
        <pc:spChg chg="mod">
          <ac:chgData name="Violeta Misevičiūtė" userId="9374b6c8-32a6-4050-a43a-ccc2444c4245" providerId="ADAL" clId="{3074976A-4980-41B6-B395-D59FE1D47D0C}" dt="2024-11-17T13:27:09.486" v="207"/>
          <ac:spMkLst>
            <pc:docMk/>
            <pc:sldMk cId="2742269224" sldId="282"/>
            <ac:spMk id="2" creationId="{0AC1FC40-CA76-A241-88B4-D51C466EAB34}"/>
          </ac:spMkLst>
        </pc:spChg>
        <pc:spChg chg="mod">
          <ac:chgData name="Violeta Misevičiūtė" userId="9374b6c8-32a6-4050-a43a-ccc2444c4245" providerId="ADAL" clId="{3074976A-4980-41B6-B395-D59FE1D47D0C}" dt="2024-11-17T13:18:40.736" v="143" actId="20577"/>
          <ac:spMkLst>
            <pc:docMk/>
            <pc:sldMk cId="2742269224" sldId="282"/>
            <ac:spMk id="3" creationId="{38ECC7CC-56E0-6946-9AA6-C47133CE1E2D}"/>
          </ac:spMkLst>
        </pc:spChg>
        <pc:spChg chg="mod">
          <ac:chgData name="Violeta Misevičiūtė" userId="9374b6c8-32a6-4050-a43a-ccc2444c4245" providerId="ADAL" clId="{3074976A-4980-41B6-B395-D59FE1D47D0C}" dt="2024-11-17T13:18:19.984" v="106"/>
          <ac:spMkLst>
            <pc:docMk/>
            <pc:sldMk cId="2742269224" sldId="282"/>
            <ac:spMk id="4" creationId="{E8FF64A8-3AFC-364C-94BD-9ACAEA54A65B}"/>
          </ac:spMkLst>
        </pc:spChg>
        <pc:spChg chg="mod">
          <ac:chgData name="Violeta Misevičiūtė" userId="9374b6c8-32a6-4050-a43a-ccc2444c4245" providerId="ADAL" clId="{3074976A-4980-41B6-B395-D59FE1D47D0C}" dt="2024-11-17T13:18:33.541" v="129" actId="20577"/>
          <ac:spMkLst>
            <pc:docMk/>
            <pc:sldMk cId="2742269224" sldId="282"/>
            <ac:spMk id="7" creationId="{00DD9240-2DF1-4A68-A998-4877DD0FDECA}"/>
          </ac:spMkLst>
        </pc:spChg>
        <pc:spChg chg="mod">
          <ac:chgData name="Violeta Misevičiūtė" userId="9374b6c8-32a6-4050-a43a-ccc2444c4245" providerId="ADAL" clId="{3074976A-4980-41B6-B395-D59FE1D47D0C}" dt="2024-11-17T13:33:26.498" v="290"/>
          <ac:spMkLst>
            <pc:docMk/>
            <pc:sldMk cId="2742269224" sldId="282"/>
            <ac:spMk id="8" creationId="{9BC51B9A-7258-47E6-92D9-CE2724EFA09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79920"/>
        <c:axId val="76484016"/>
      </c:line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8F-0D42-A88D-53A041F86B9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8F-0D42-A88D-53A041F86B9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8F-0D42-A88D-53A041F86B9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8F-0D42-A88D-53A041F86B9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68F-0D42-A88D-53A041F86B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F6A4CF-6F40-F247-A40D-A506003812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42FE1-1197-204F-8F29-30924E62D8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16102-A814-B34B-A78D-C3C8F1BEDD06}" type="datetimeFigureOut">
              <a:rPr lang="en-LT" smtClean="0"/>
              <a:t>11/24/2025</a:t>
            </a:fld>
            <a:endParaRPr lang="en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926D2-6108-F742-8CE9-3BDE43E5D5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1404D-63A8-8A4A-AADA-E0995DC43E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18C4D-A878-9141-BB15-8DD00E6EE4FD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209319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5E65D-9503-483B-9F7F-BCAA4DC34457}" type="datetimeFigureOut">
              <a:rPr lang="lt-LT" smtClean="0"/>
              <a:t>2025-11-24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59390-9FD5-41A8-A4CB-6419FDC0C34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95011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inis_bendr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42516040-C19B-4140-A538-0356695CA3C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3A2A38D-8CC0-F140-9A6D-BA0FBC0F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353892" y="6176327"/>
            <a:ext cx="1750579" cy="2663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dirty="0"/>
              <a:t>Data</a:t>
            </a:r>
            <a:endParaRPr lang="en-US" dirty="0"/>
          </a:p>
        </p:txBody>
      </p:sp>
      <p:sp>
        <p:nvSpPr>
          <p:cNvPr id="7" name="Title 10">
            <a:extLst>
              <a:ext uri="{FF2B5EF4-FFF2-40B4-BE49-F238E27FC236}">
                <a16:creationId xmlns:a16="http://schemas.microsoft.com/office/drawing/2014/main" id="{5B9A3A6B-65D1-A246-8E08-BC4FEEB939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Prezentacijos pavadinimas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143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51808" y="0"/>
            <a:ext cx="8340191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E7A898C-35A3-E148-AE53-BBE27F45C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4033" y="1183751"/>
            <a:ext cx="4596275" cy="7879329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00571FF4-A7BC-3045-89E2-92C95ED431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8486" y="1248487"/>
            <a:ext cx="4596275" cy="7879329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AF4A23-2938-EF4F-BDDB-2FECC0CC2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375" y="2006599"/>
            <a:ext cx="2470967" cy="360291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None/>
              <a:defRPr sz="2400"/>
            </a:lvl1pPr>
          </a:lstStyle>
          <a:p>
            <a:pPr>
              <a:lnSpc>
                <a:spcPct val="100000"/>
              </a:lnSpc>
            </a:pPr>
            <a:r>
              <a:rPr lang="en-US" sz="2800" b="1" dirty="0" err="1"/>
              <a:t>Tekstas</a:t>
            </a:r>
            <a:endParaRPr lang="en-LT" sz="2800" b="1" dirty="0"/>
          </a:p>
        </p:txBody>
      </p:sp>
    </p:spTree>
    <p:extLst>
      <p:ext uri="{BB962C8B-B14F-4D97-AF65-F5344CB8AC3E}">
        <p14:creationId xmlns:p14="http://schemas.microsoft.com/office/powerpoint/2010/main" val="285547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>
            <a:extLst>
              <a:ext uri="{FF2B5EF4-FFF2-40B4-BE49-F238E27FC236}">
                <a16:creationId xmlns:a16="http://schemas.microsoft.com/office/drawing/2014/main" id="{AA703CF6-8DE8-BE4C-A765-43C0CC80E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Dėkojame</a:t>
            </a:r>
            <a:endParaRPr lang="en-US" noProof="0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4F804E58-9474-4846-8238-9A37D2C7F7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2731471F-AD81-0648-91EA-B559006B48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4694" y="4235932"/>
            <a:ext cx="3520691" cy="112434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 err="1"/>
              <a:t>kontaktas@domain.lt</a:t>
            </a:r>
            <a:br>
              <a:rPr lang="lt-LT" noProof="0" dirty="0"/>
            </a:br>
            <a:r>
              <a:rPr lang="lt-LT" noProof="0" dirty="0"/>
              <a:t>+370 000 00 000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287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inis_fakultetu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17B9B736-8059-9E4F-8226-97318FD73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5554" y="3738679"/>
            <a:ext cx="5790981" cy="2805830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BC0F03C4-3A8C-4FCE-B447-DE322F7361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Prezentacijos pavadinimas</a:t>
            </a:r>
            <a:endParaRPr lang="en-US" noProof="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287D86-E9E5-4E8F-92D7-9490F21B13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C2E5E2C2-ED9C-4B14-BD16-5C88B86E543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353892" y="6176327"/>
            <a:ext cx="1750579" cy="2663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dirty="0"/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5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a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F1CD5A-CEDC-492D-AA05-893AEFDC298D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71622" y="2344318"/>
            <a:ext cx="11048758" cy="383264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GB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Turinys</a:t>
            </a:r>
            <a:endParaRPr lang="en-GB" sz="1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3D24A7-BC2A-264B-86EC-2FB74CE95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245857"/>
            <a:ext cx="10782180" cy="1325563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Antraštė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649738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s_mė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624B00-87F4-0147-B0E1-12D107222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265735"/>
            <a:ext cx="1078218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Antraštė</a:t>
            </a:r>
            <a:endParaRPr lang="en-L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9C3DD15-7D91-1945-B0CE-259AB36DDB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1500" y="3340100"/>
            <a:ext cx="5524500" cy="2484438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Turinys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439005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ita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7283BC3-418F-4B42-92AC-FA81462BE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872" y="315023"/>
            <a:ext cx="8991331" cy="1344158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A1389F8-9C8C-43D8-A1BE-8E81D7D001F3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456566" y="1859426"/>
            <a:ext cx="6457445" cy="3256162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>
              <a:defRPr sz="20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z="4000" dirty="0"/>
              <a:t>„Lorem ipsum dolor sit </a:t>
            </a:r>
            <a:r>
              <a:rPr lang="en-US" sz="4000" dirty="0" err="1"/>
              <a:t>amet</a:t>
            </a:r>
            <a:r>
              <a:rPr lang="en-US" sz="4000" dirty="0"/>
              <a:t>, </a:t>
            </a:r>
            <a:r>
              <a:rPr lang="en-US" sz="4000" dirty="0" err="1"/>
              <a:t>consectetur</a:t>
            </a:r>
            <a:r>
              <a:rPr lang="en-US" sz="4000" dirty="0"/>
              <a:t> </a:t>
            </a:r>
            <a:r>
              <a:rPr lang="en-US" sz="4000" dirty="0" err="1"/>
              <a:t>adipiscing</a:t>
            </a:r>
            <a:r>
              <a:rPr lang="en-US" sz="4000" dirty="0"/>
              <a:t> </a:t>
            </a:r>
            <a:r>
              <a:rPr lang="en-US" sz="4000" dirty="0" err="1"/>
              <a:t>elit</a:t>
            </a:r>
            <a:r>
              <a:rPr lang="en-US" sz="4000" dirty="0"/>
              <a:t>. </a:t>
            </a:r>
            <a:r>
              <a:rPr lang="en-US" sz="4000" dirty="0" err="1"/>
              <a:t>Etiam</a:t>
            </a:r>
            <a:r>
              <a:rPr lang="en-US" sz="4000" dirty="0"/>
              <a:t> </a:t>
            </a:r>
            <a:r>
              <a:rPr lang="en-US" sz="4000" dirty="0" err="1"/>
              <a:t>eget</a:t>
            </a:r>
            <a:r>
              <a:rPr lang="en-US" sz="4000" dirty="0"/>
              <a:t> </a:t>
            </a:r>
            <a:r>
              <a:rPr lang="en-US" sz="4000" dirty="0" err="1"/>
              <a:t>dapibus</a:t>
            </a:r>
            <a:r>
              <a:rPr lang="en-US" sz="4000" dirty="0"/>
              <a:t> </a:t>
            </a:r>
            <a:r>
              <a:rPr lang="en-US" sz="4000" dirty="0" err="1"/>
              <a:t>tellus</a:t>
            </a:r>
            <a:r>
              <a:rPr lang="en-US" sz="4000" dirty="0"/>
              <a:t>.“</a:t>
            </a:r>
            <a:br>
              <a:rPr lang="en-US" dirty="0"/>
            </a:br>
            <a:endParaRPr lang="en-LT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3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ita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7283BC3-418F-4B42-92AC-FA81462BE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872" y="315023"/>
            <a:ext cx="8991331" cy="13441585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25E6BE-7DAD-4C48-AC2C-3BF9FE8D41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75051" y="1977585"/>
            <a:ext cx="5696793" cy="355611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+mn-lt"/>
              </a:defRPr>
            </a:lvl1pPr>
          </a:lstStyle>
          <a:p>
            <a:pPr lvl="0"/>
            <a:r>
              <a:rPr lang="en-US" sz="2800" dirty="0"/>
              <a:t>„Lorem ipsum dolor sit </a:t>
            </a:r>
            <a:r>
              <a:rPr lang="en-US" sz="2800" dirty="0" err="1"/>
              <a:t>amet</a:t>
            </a:r>
            <a:r>
              <a:rPr lang="en-US" sz="2800" dirty="0"/>
              <a:t>, </a:t>
            </a:r>
            <a:r>
              <a:rPr lang="en-US" sz="2800" dirty="0" err="1"/>
              <a:t>consectetur</a:t>
            </a:r>
            <a:r>
              <a:rPr lang="en-US" sz="2800" dirty="0"/>
              <a:t> </a:t>
            </a:r>
            <a:r>
              <a:rPr lang="en-US" sz="2800" dirty="0" err="1"/>
              <a:t>adipiscing</a:t>
            </a:r>
            <a:r>
              <a:rPr lang="en-US" sz="2800" dirty="0"/>
              <a:t> </a:t>
            </a:r>
            <a:r>
              <a:rPr lang="en-US" sz="2800" dirty="0" err="1"/>
              <a:t>elit</a:t>
            </a:r>
            <a:r>
              <a:rPr lang="en-US" sz="2800" dirty="0"/>
              <a:t>. </a:t>
            </a:r>
            <a:r>
              <a:rPr lang="en-US" sz="2800" dirty="0" err="1"/>
              <a:t>Etiam</a:t>
            </a:r>
            <a:r>
              <a:rPr lang="en-US" sz="2800" dirty="0"/>
              <a:t> </a:t>
            </a:r>
            <a:r>
              <a:rPr lang="en-US" sz="2800" dirty="0" err="1"/>
              <a:t>eget</a:t>
            </a:r>
            <a:r>
              <a:rPr lang="en-US" sz="2800" dirty="0"/>
              <a:t> </a:t>
            </a:r>
            <a:r>
              <a:rPr lang="en-US" sz="2800" dirty="0" err="1"/>
              <a:t>dapibus</a:t>
            </a:r>
            <a:r>
              <a:rPr lang="en-US" sz="2800" dirty="0"/>
              <a:t> </a:t>
            </a:r>
            <a:r>
              <a:rPr lang="en-US" sz="2800" dirty="0" err="1"/>
              <a:t>tellus</a:t>
            </a:r>
            <a:r>
              <a:rPr lang="en-US" sz="2800" dirty="0"/>
              <a:t>, sed </a:t>
            </a:r>
            <a:r>
              <a:rPr lang="en-US" sz="2800" dirty="0" err="1"/>
              <a:t>finibus</a:t>
            </a:r>
            <a:r>
              <a:rPr lang="en-US" sz="2800" dirty="0"/>
              <a:t> </a:t>
            </a:r>
            <a:r>
              <a:rPr lang="en-US" sz="2800" dirty="0" err="1"/>
              <a:t>quam</a:t>
            </a:r>
            <a:r>
              <a:rPr lang="en-US" sz="2800" dirty="0"/>
              <a:t>. </a:t>
            </a:r>
            <a:r>
              <a:rPr lang="en-US" sz="2800" dirty="0" err="1"/>
              <a:t>Pellentesque</a:t>
            </a:r>
            <a:r>
              <a:rPr lang="en-US" sz="2800" dirty="0"/>
              <a:t> </a:t>
            </a:r>
            <a:r>
              <a:rPr lang="en-US" sz="2800" dirty="0" err="1"/>
              <a:t>molestie</a:t>
            </a:r>
            <a:r>
              <a:rPr lang="en-US" sz="2800" dirty="0"/>
              <a:t> </a:t>
            </a:r>
            <a:r>
              <a:rPr lang="en-US" sz="2800" dirty="0" err="1"/>
              <a:t>sagittis</a:t>
            </a:r>
            <a:r>
              <a:rPr lang="en-US" sz="2800" dirty="0"/>
              <a:t> </a:t>
            </a:r>
            <a:r>
              <a:rPr lang="en-US" sz="2800" dirty="0" err="1"/>
              <a:t>elementum</a:t>
            </a:r>
            <a:r>
              <a:rPr lang="en-US" sz="28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202453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kyriu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BAAA3A4-CB12-F642-B77E-F32DB9F3F6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650182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1408" y="492062"/>
            <a:ext cx="1041098" cy="29646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A964CC1-BD46-B14A-8F54-DAD8428561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1487" y="4084983"/>
            <a:ext cx="6983896" cy="1908314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Vieta </a:t>
            </a:r>
            <a:r>
              <a:rPr lang="en-GB" dirty="0" err="1"/>
              <a:t>pavadinimui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24135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kstas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1DE040-DE2B-41C7-AF8E-B17187AA0402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GB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Turinys</a:t>
            </a:r>
            <a:endParaRPr lang="en-GB" sz="1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D63450-095E-194E-AFEF-FD661763ED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196162"/>
            <a:ext cx="4483280" cy="1325563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Antraštė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1656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0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24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8" r:id="rId3"/>
    <p:sldLayoutId id="2147483673" r:id="rId4"/>
    <p:sldLayoutId id="2147483670" r:id="rId5"/>
    <p:sldLayoutId id="2147483669" r:id="rId6"/>
    <p:sldLayoutId id="2147483675" r:id="rId7"/>
    <p:sldLayoutId id="2147483655" r:id="rId8"/>
    <p:sldLayoutId id="2147483677" r:id="rId9"/>
    <p:sldLayoutId id="2147483674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ardas.pavarde@stud.vilniustech.lt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FC40-CA76-A241-88B4-D51C466EA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41" y="3840479"/>
            <a:ext cx="5515602" cy="2602231"/>
          </a:xfrm>
        </p:spPr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article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7CC-56E0-6946-9AA6-C47133CE1E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/>
              <a:t>Name </a:t>
            </a:r>
            <a:r>
              <a:rPr lang="lt-LT" dirty="0" err="1"/>
              <a:t>Surname</a:t>
            </a:r>
            <a:endParaRPr lang="en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F64A8-3AFC-364C-94BD-9ACAEA54A6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3544" y="6176327"/>
            <a:ext cx="1900928" cy="266383"/>
          </a:xfrm>
        </p:spPr>
        <p:txBody>
          <a:bodyPr/>
          <a:lstStyle/>
          <a:p>
            <a:r>
              <a:rPr lang="lt-LT" dirty="0"/>
              <a:t>20 </a:t>
            </a:r>
            <a:r>
              <a:rPr lang="lt-LT" dirty="0" err="1"/>
              <a:t>March</a:t>
            </a:r>
            <a:r>
              <a:rPr lang="lt-LT" dirty="0"/>
              <a:t> </a:t>
            </a:r>
            <a:r>
              <a:rPr lang="en-US" dirty="0"/>
              <a:t>202</a:t>
            </a:r>
            <a:r>
              <a:rPr lang="lt-LT" dirty="0"/>
              <a:t>6</a:t>
            </a:r>
            <a:endParaRPr lang="en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4DED8F-D906-4996-91D3-96E01002E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" y="371747"/>
            <a:ext cx="2090283" cy="755577"/>
          </a:xfrm>
          <a:prstGeom prst="rect">
            <a:avLst/>
          </a:prstGeom>
        </p:spPr>
      </p:pic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BC51B9A-7258-47E6-92D9-CE2724EFA096}"/>
              </a:ext>
            </a:extLst>
          </p:cNvPr>
          <p:cNvSpPr txBox="1">
            <a:spLocks/>
          </p:cNvSpPr>
          <p:nvPr/>
        </p:nvSpPr>
        <p:spPr>
          <a:xfrm>
            <a:off x="5775288" y="295547"/>
            <a:ext cx="6117344" cy="11326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2</a:t>
            </a:r>
            <a:r>
              <a:rPr lang="lt-LT" sz="1600" dirty="0">
                <a:solidFill>
                  <a:schemeClr val="bg1"/>
                </a:solidFill>
              </a:rPr>
              <a:t>9</a:t>
            </a:r>
            <a:r>
              <a:rPr lang="en-US" sz="1600" dirty="0" err="1">
                <a:solidFill>
                  <a:schemeClr val="bg1"/>
                </a:solidFill>
              </a:rPr>
              <a:t>th</a:t>
            </a:r>
            <a:r>
              <a:rPr lang="en-US" sz="1600" dirty="0">
                <a:solidFill>
                  <a:schemeClr val="bg1"/>
                </a:solidFill>
              </a:rPr>
              <a:t> Lithuanian Junior Scientists Conference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„Science – Future of Lithuania</a:t>
            </a:r>
            <a:r>
              <a:rPr lang="lt-LT" sz="1600" dirty="0">
                <a:solidFill>
                  <a:schemeClr val="bg1"/>
                </a:solidFill>
              </a:rPr>
              <a:t>“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lt-LT" sz="1600" b="1" dirty="0">
                <a:solidFill>
                  <a:schemeClr val="bg1"/>
                </a:solidFill>
              </a:rPr>
              <a:t>SUSTAINABLE ENVIRONMENT </a:t>
            </a:r>
          </a:p>
        </p:txBody>
      </p:sp>
    </p:spTree>
    <p:extLst>
      <p:ext uri="{BB962C8B-B14F-4D97-AF65-F5344CB8AC3E}">
        <p14:creationId xmlns:p14="http://schemas.microsoft.com/office/powerpoint/2010/main" val="1989633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FC40-CA76-A241-88B4-D51C466EA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41" y="3840479"/>
            <a:ext cx="5515602" cy="2602231"/>
          </a:xfrm>
        </p:spPr>
        <p:txBody>
          <a:bodyPr/>
          <a:lstStyle/>
          <a:p>
            <a:r>
              <a:rPr lang="en-US" dirty="0"/>
              <a:t>Thank you for your attention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7CC-56E0-6946-9AA6-C47133CE1E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/>
              <a:t>Name </a:t>
            </a:r>
            <a:r>
              <a:rPr lang="lt-LT" dirty="0" err="1"/>
              <a:t>Surname</a:t>
            </a:r>
            <a:endParaRPr lang="en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F64A8-3AFC-364C-94BD-9ACAEA54A6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3544" y="6176327"/>
            <a:ext cx="1900928" cy="266383"/>
          </a:xfrm>
        </p:spPr>
        <p:txBody>
          <a:bodyPr/>
          <a:lstStyle/>
          <a:p>
            <a:r>
              <a:rPr lang="lt-LT" dirty="0"/>
              <a:t>20 </a:t>
            </a:r>
            <a:r>
              <a:rPr lang="lt-LT" dirty="0" err="1"/>
              <a:t>March</a:t>
            </a:r>
            <a:r>
              <a:rPr lang="lt-LT" dirty="0"/>
              <a:t> </a:t>
            </a:r>
            <a:r>
              <a:rPr lang="en-US" dirty="0"/>
              <a:t>202</a:t>
            </a:r>
            <a:r>
              <a:rPr lang="lt-LT" dirty="0"/>
              <a:t>6</a:t>
            </a:r>
            <a:endParaRPr lang="en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4DED8F-D906-4996-91D3-96E01002E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" y="371747"/>
            <a:ext cx="2090283" cy="755577"/>
          </a:xfrm>
          <a:prstGeom prst="rect">
            <a:avLst/>
          </a:prstGeom>
        </p:spPr>
      </p:pic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BC51B9A-7258-47E6-92D9-CE2724EFA096}"/>
              </a:ext>
            </a:extLst>
          </p:cNvPr>
          <p:cNvSpPr txBox="1">
            <a:spLocks/>
          </p:cNvSpPr>
          <p:nvPr/>
        </p:nvSpPr>
        <p:spPr>
          <a:xfrm>
            <a:off x="5775288" y="295547"/>
            <a:ext cx="6117344" cy="11326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2</a:t>
            </a:r>
            <a:r>
              <a:rPr lang="lt-LT" sz="1600" dirty="0">
                <a:solidFill>
                  <a:schemeClr val="bg1"/>
                </a:solidFill>
              </a:rPr>
              <a:t>9</a:t>
            </a:r>
            <a:r>
              <a:rPr lang="en-US" sz="1600" dirty="0" err="1">
                <a:solidFill>
                  <a:schemeClr val="bg1"/>
                </a:solidFill>
              </a:rPr>
              <a:t>th</a:t>
            </a:r>
            <a:r>
              <a:rPr lang="en-US" sz="1600" dirty="0">
                <a:solidFill>
                  <a:schemeClr val="bg1"/>
                </a:solidFill>
              </a:rPr>
              <a:t> Lithuanian Junior Scientists Conference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„Science – Future of Lithuania</a:t>
            </a:r>
            <a:r>
              <a:rPr lang="lt-LT" sz="1600" dirty="0">
                <a:solidFill>
                  <a:schemeClr val="bg1"/>
                </a:solidFill>
              </a:rPr>
              <a:t>“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lt-LT" sz="1600" b="1" dirty="0">
                <a:solidFill>
                  <a:schemeClr val="bg1"/>
                </a:solidFill>
              </a:rPr>
              <a:t>SUSTAINABLE ENVIRONMENT 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00DD9240-2DF1-4A68-A998-4877DD0FDECA}"/>
              </a:ext>
            </a:extLst>
          </p:cNvPr>
          <p:cNvSpPr txBox="1">
            <a:spLocks/>
          </p:cNvSpPr>
          <p:nvPr/>
        </p:nvSpPr>
        <p:spPr>
          <a:xfrm>
            <a:off x="554694" y="4235932"/>
            <a:ext cx="3881839" cy="1124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sz="1800" dirty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name.surname</a:t>
            </a:r>
            <a:r>
              <a:rPr lang="en-US" sz="18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lt-LT" sz="1800" dirty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stud.vilniustech.lt</a:t>
            </a:r>
            <a:endParaRPr lang="lt-LT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+370 600 00000</a:t>
            </a:r>
            <a:endParaRPr lang="en-LT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2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2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Problema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Darbo tikslas</a:t>
            </a:r>
            <a:r>
              <a:rPr lang="en-GB" sz="2800" dirty="0"/>
              <a:t> </a:t>
            </a:r>
            <a:r>
              <a:rPr lang="lt-LT" sz="2800" dirty="0"/>
              <a:t>ir uždaviniai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Tyrimų</a:t>
            </a:r>
            <a:r>
              <a:rPr lang="lt-LT" sz="2800" dirty="0"/>
              <a:t> metodika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Tyrimų rezultatai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Išvados</a:t>
            </a:r>
            <a:endParaRPr lang="en-LT" sz="2800" dirty="0"/>
          </a:p>
          <a:p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Introduction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8887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Define what you want to find out. Define the knowledge gap you want to fill and the contribution you want to make to science.</a:t>
            </a:r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Problem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1229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CD7B2BC-B423-433C-9FF9-F1E86841C9CC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8A55A-EC8A-4C74-A1CA-4BCB257DAF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3011A1-DF53-4443-97BA-1033FDB7DA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lt-LT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3AE4156-4929-4B94-998B-ED617190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Aim</a:t>
            </a:r>
            <a:r>
              <a:rPr lang="lt-LT" dirty="0"/>
              <a:t> </a:t>
            </a:r>
            <a:r>
              <a:rPr lang="lt-LT" dirty="0" err="1"/>
              <a:t>and</a:t>
            </a:r>
            <a:r>
              <a:rPr lang="lt-LT" dirty="0"/>
              <a:t> </a:t>
            </a:r>
            <a:r>
              <a:rPr lang="lt-LT" dirty="0" err="1"/>
              <a:t>objectives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56578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Research</a:t>
            </a:r>
            <a:r>
              <a:rPr lang="lt-LT" dirty="0"/>
              <a:t> </a:t>
            </a:r>
            <a:r>
              <a:rPr lang="lt-LT" dirty="0" err="1"/>
              <a:t>methodology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23931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627479"/>
              </p:ext>
            </p:extLst>
          </p:nvPr>
        </p:nvGraphicFramePr>
        <p:xfrm>
          <a:off x="350903" y="2001086"/>
          <a:ext cx="7105320" cy="3882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66154C-6FE2-7143-84AD-E7F8233C8B6F}"/>
              </a:ext>
            </a:extLst>
          </p:cNvPr>
          <p:cNvSpPr txBox="1">
            <a:spLocks/>
          </p:cNvSpPr>
          <p:nvPr/>
        </p:nvSpPr>
        <p:spPr>
          <a:xfrm>
            <a:off x="7948593" y="2001086"/>
            <a:ext cx="3095009" cy="2413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en-US" sz="1400" b="0" dirty="0"/>
              <a:t>It has been established that...</a:t>
            </a:r>
            <a:endParaRPr lang="en-LT" sz="1800" dirty="0"/>
          </a:p>
          <a:p>
            <a:endParaRPr lang="en-LT" sz="1800" dirty="0"/>
          </a:p>
          <a:p>
            <a:endParaRPr lang="en-LT" sz="1800" dirty="0"/>
          </a:p>
          <a:p>
            <a:endParaRPr lang="en-LT" sz="1800" dirty="0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D94409F8-10D7-4218-8B08-37B6FA0E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4886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8599750"/>
              </p:ext>
            </p:extLst>
          </p:nvPr>
        </p:nvGraphicFramePr>
        <p:xfrm>
          <a:off x="350903" y="2001086"/>
          <a:ext cx="7105320" cy="3882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66154C-6FE2-7143-84AD-E7F8233C8B6F}"/>
              </a:ext>
            </a:extLst>
          </p:cNvPr>
          <p:cNvSpPr txBox="1">
            <a:spLocks/>
          </p:cNvSpPr>
          <p:nvPr/>
        </p:nvSpPr>
        <p:spPr>
          <a:xfrm>
            <a:off x="7948593" y="2001086"/>
            <a:ext cx="3095009" cy="2413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en-US" sz="1400" b="0" dirty="0"/>
              <a:t>Research shows that ...</a:t>
            </a:r>
            <a:endParaRPr lang="en-LT" sz="1800" dirty="0"/>
          </a:p>
          <a:p>
            <a:endParaRPr lang="en-LT" sz="1800" dirty="0"/>
          </a:p>
          <a:p>
            <a:endParaRPr lang="en-LT" sz="1800" dirty="0"/>
          </a:p>
          <a:p>
            <a:endParaRPr lang="en-LT" sz="1800" dirty="0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7C82E298-2F11-40DB-8CB4-D71AB74F5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69037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9967293"/>
              </p:ext>
            </p:extLst>
          </p:nvPr>
        </p:nvGraphicFramePr>
        <p:xfrm>
          <a:off x="561573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19E1FB-D0AC-BA4B-8D77-F26935DD0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2828499"/>
              </p:ext>
            </p:extLst>
          </p:nvPr>
        </p:nvGraphicFramePr>
        <p:xfrm>
          <a:off x="4354013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3A38C70-6CCE-C349-8898-768F52C1F1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4437492"/>
              </p:ext>
            </p:extLst>
          </p:nvPr>
        </p:nvGraphicFramePr>
        <p:xfrm>
          <a:off x="8241430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799EF20-DD3C-804D-A834-65F8680C8E81}"/>
              </a:ext>
            </a:extLst>
          </p:cNvPr>
          <p:cNvSpPr txBox="1">
            <a:spLocks/>
          </p:cNvSpPr>
          <p:nvPr/>
        </p:nvSpPr>
        <p:spPr>
          <a:xfrm>
            <a:off x="787045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#1</a:t>
            </a:r>
          </a:p>
          <a:p>
            <a:endParaRPr lang="en-LT" sz="1600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496DDC-A590-1842-B68E-08E27A36401D}"/>
              </a:ext>
            </a:extLst>
          </p:cNvPr>
          <p:cNvSpPr txBox="1">
            <a:spLocks/>
          </p:cNvSpPr>
          <p:nvPr/>
        </p:nvSpPr>
        <p:spPr>
          <a:xfrm>
            <a:off x="4576061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#2</a:t>
            </a:r>
          </a:p>
          <a:p>
            <a:endParaRPr lang="en-LT" sz="16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A66C5A0-58A0-DF4B-9BC6-BA5D7000830F}"/>
              </a:ext>
            </a:extLst>
          </p:cNvPr>
          <p:cNvSpPr txBox="1">
            <a:spLocks/>
          </p:cNvSpPr>
          <p:nvPr/>
        </p:nvSpPr>
        <p:spPr>
          <a:xfrm>
            <a:off x="8493792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#3</a:t>
            </a:r>
          </a:p>
          <a:p>
            <a:endParaRPr lang="en-LT" sz="1600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DC39B07-D2C1-4314-BFA1-BAFD14DAC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2138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F28433-6E85-428B-BF02-0779CC200794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9E991-B42D-4AF4-83AA-396B0C72AF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71ECC-7A8A-497F-B746-974CC22911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</a:t>
            </a:r>
            <a:endParaRPr lang="lt-LT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45302C-6281-486F-B270-DC3ADAA09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recommendations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50820589"/>
      </p:ext>
    </p:extLst>
  </p:cSld>
  <p:clrMapOvr>
    <a:masterClrMapping/>
  </p:clrMapOvr>
</p:sld>
</file>

<file path=ppt/theme/theme1.xml><?xml version="1.0" encoding="utf-8"?>
<a:theme xmlns:a="http://schemas.openxmlformats.org/drawingml/2006/main" name="Vilnius_Tech_mėlynas_LT">
  <a:themeElements>
    <a:clrScheme name="Vilnius Tech Spalvo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B4DC7"/>
      </a:accent1>
      <a:accent2>
        <a:srgbClr val="F68B28"/>
      </a:accent2>
      <a:accent3>
        <a:srgbClr val="BDCCD3"/>
      </a:accent3>
      <a:accent4>
        <a:srgbClr val="FEBF3E"/>
      </a:accent4>
      <a:accent5>
        <a:srgbClr val="3EB8D8"/>
      </a:accent5>
      <a:accent6>
        <a:srgbClr val="00DDA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14D21445-6F54-9349-B33F-CFCE8278CA74}" vid="{5C0A0FF2-AFBF-9342-A85D-B715CB648C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VILNIUS TECH_widescreen_16 9</Template>
  <TotalTime>101</TotalTime>
  <Words>192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Vilnius_Tech_mėlynas_LT</vt:lpstr>
      <vt:lpstr>Title of the article</vt:lpstr>
      <vt:lpstr>Introduction</vt:lpstr>
      <vt:lpstr>Problem</vt:lpstr>
      <vt:lpstr>Aim and objectives</vt:lpstr>
      <vt:lpstr>Research methodology</vt:lpstr>
      <vt:lpstr>Research results</vt:lpstr>
      <vt:lpstr>Research results</vt:lpstr>
      <vt:lpstr>Research results</vt:lpstr>
      <vt:lpstr>Conclusions and recommendations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Kleiziene</dc:creator>
  <cp:lastModifiedBy>Vaida Š.</cp:lastModifiedBy>
  <cp:revision>7</cp:revision>
  <dcterms:created xsi:type="dcterms:W3CDTF">2024-11-05T08:29:24Z</dcterms:created>
  <dcterms:modified xsi:type="dcterms:W3CDTF">2025-11-24T12:59:25Z</dcterms:modified>
</cp:coreProperties>
</file>