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58" r:id="rId5"/>
    <p:sldMasterId id="2147483663" r:id="rId6"/>
  </p:sldMasterIdLst>
  <p:notesMasterIdLst>
    <p:notesMasterId r:id="rId8"/>
  </p:notesMasterIdLst>
  <p:handoutMasterIdLst>
    <p:handoutMasterId r:id="rId9"/>
  </p:handoutMasterIdLst>
  <p:sldIdLst>
    <p:sldId id="258" r:id="rId7"/>
  </p:sldIdLst>
  <p:sldSz cx="30267275" cy="42794238"/>
  <p:notesSz cx="6858000" cy="9144000"/>
  <p:defaultTextStyle>
    <a:defPPr>
      <a:defRPr lang="en-US"/>
    </a:defPPr>
    <a:lvl1pPr marL="0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45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8900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35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780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252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6703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152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5603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CD4"/>
    <a:srgbClr val="00DDA5"/>
    <a:srgbClr val="3EB8D8"/>
    <a:srgbClr val="0B4DC7"/>
    <a:srgbClr val="F3F5FA"/>
    <a:srgbClr val="CDD2DE"/>
    <a:srgbClr val="E3E9E5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65" autoAdjust="0"/>
    <p:restoredTop sz="96742" autoAdjust="0"/>
  </p:normalViewPr>
  <p:slideViewPr>
    <p:cSldViewPr snapToGrid="0" snapToObjects="1" showGuides="1">
      <p:cViewPr>
        <p:scale>
          <a:sx n="25" d="100"/>
          <a:sy n="25" d="100"/>
        </p:scale>
        <p:origin x="2856" y="2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8" d="100"/>
          <a:sy n="128" d="100"/>
        </p:scale>
        <p:origin x="4698" y="13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Space Grotesk" panose="00000500000000000000" pitchFamily="50" charset="-70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IoTs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B4DC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E-47C4-98EF-2DFBF280D901}"/>
              </c:ext>
            </c:extLst>
          </c:dPt>
          <c:dPt>
            <c:idx val="1"/>
            <c:invertIfNegative val="0"/>
            <c:bubble3D val="0"/>
            <c:spPr>
              <a:solidFill>
                <a:srgbClr val="3EB8D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0BE-47C4-98EF-2DFBF280D901}"/>
              </c:ext>
            </c:extLst>
          </c:dPt>
          <c:dPt>
            <c:idx val="2"/>
            <c:invertIfNegative val="0"/>
            <c:bubble3D val="0"/>
            <c:spPr>
              <a:solidFill>
                <a:srgbClr val="00DDA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E-47C4-98EF-2DFBF280D901}"/>
              </c:ext>
            </c:extLst>
          </c:dPt>
          <c:dPt>
            <c:idx val="3"/>
            <c:invertIfNegative val="0"/>
            <c:bubble3D val="0"/>
            <c:spPr>
              <a:solidFill>
                <a:srgbClr val="BDCCD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0BE-47C4-98EF-2DFBF280D90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E-47C4-98EF-2DFBF280D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922168"/>
        <c:axId val="480923152"/>
      </c:barChart>
      <c:valAx>
        <c:axId val="480923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80922168"/>
        <c:crosses val="autoZero"/>
        <c:crossBetween val="between"/>
      </c:valAx>
      <c:catAx>
        <c:axId val="480922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pace Grotesk" panose="00000500000000000000" pitchFamily="50" charset="-70"/>
                <a:ea typeface="+mn-ea"/>
                <a:cs typeface="+mn-cs"/>
              </a:defRPr>
            </a:pPr>
            <a:endParaRPr lang="lt-LT"/>
          </a:p>
        </c:txPr>
        <c:crossAx val="480923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Space Grotesk" panose="00000500000000000000" pitchFamily="50" charset="-70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8C5BC-9A70-462C-B28D-9600239EAC64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131B7-05CA-4AEE-9267-6D0ED4DC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3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451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8900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351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7801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252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6703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152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5603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uota min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92973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19821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5577825" y="919821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19" name="Text Placeholder 76">
            <a:extLst>
              <a:ext uri="{FF2B5EF4-FFF2-40B4-BE49-F238E27FC236}">
                <a16:creationId xmlns:a16="http://schemas.microsoft.com/office/drawing/2014/main" id="{39341BEA-C18B-D84F-BDF6-0D7ACC1C6D4D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495191" y="19816851"/>
            <a:ext cx="18621610" cy="3046988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FontTx/>
              <a:buNone/>
              <a:defRPr sz="9600" b="1">
                <a:solidFill>
                  <a:schemeClr val="bg1"/>
                </a:solidFill>
                <a:latin typeface="Supply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lt-LT" dirty="0"/>
              <a:t>Pagrindinė</a:t>
            </a:r>
            <a:r>
              <a:rPr lang="en-US" dirty="0"/>
              <a:t> </a:t>
            </a:r>
            <a:r>
              <a:rPr lang="lt-LT" dirty="0"/>
              <a:t>darbo mintis ar išvados, ar detalės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2649910" y="21985821"/>
            <a:ext cx="6130524" cy="612253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16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5C2BCC-EB9F-410D-A235-B15ACADECFBE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15133638" y="2880223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018434C-9D17-4F54-A730-1D039DDD80F8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15133637" y="29541432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B0C6A1D6-77E0-4054-9115-943B5851DAAF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15133637" y="34688824"/>
            <a:ext cx="12987338" cy="74741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A8C7CCD7-F5C9-4C3D-BC86-B6D9D9632682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15133636" y="35428020"/>
            <a:ext cx="12987338" cy="4033043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64066C21-0D08-4260-812E-490B0943ECD4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1710812" y="28802236"/>
            <a:ext cx="12987338" cy="723844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5E8D828-B479-48A1-BE17-C1EFC0070D78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1710811" y="29541432"/>
            <a:ext cx="12987338" cy="9919631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81EDC85F-C6DE-4684-AB7B-F3A27D1C8E99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3" y="40200259"/>
            <a:ext cx="26410161" cy="1441424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ctr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informacija</a:t>
            </a:r>
            <a:endParaRPr lang="lt-LT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5577825" y="994263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6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8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94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kai + 2 nuotrau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8FB46F8-1CCD-47BF-B7ED-F7AD19F14CAA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685800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70BD25-1A6E-4F15-BB95-131FDAF18625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685799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224AB4-5391-48DD-896C-69C13CCAC0C7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85798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1BEC41F-7C4E-4D99-B28C-583D38CE891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685797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EBEDF0F-16FF-4F70-9DAD-F504C9511847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6484219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7D5F4BC-CC32-4504-A59C-7AEB68157EAD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6484218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6484218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6484217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42" name="Chart Placeholder 6">
            <a:extLst>
              <a:ext uri="{FF2B5EF4-FFF2-40B4-BE49-F238E27FC236}">
                <a16:creationId xmlns:a16="http://schemas.microsoft.com/office/drawing/2014/main" id="{125542DB-E99E-436B-A45D-390C2CEEFB68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16484215" y="9108184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43" name="Chart Placeholder 6">
            <a:extLst>
              <a:ext uri="{FF2B5EF4-FFF2-40B4-BE49-F238E27FC236}">
                <a16:creationId xmlns:a16="http://schemas.microsoft.com/office/drawing/2014/main" id="{A309D519-AB3F-4ADD-8773-5BDD3DDC0DE1}"/>
              </a:ext>
            </a:extLst>
          </p:cNvPr>
          <p:cNvSpPr>
            <a:spLocks noGrp="1"/>
          </p:cNvSpPr>
          <p:nvPr>
            <p:ph type="chart" sz="quarter" idx="177" hasCustomPrompt="1"/>
          </p:nvPr>
        </p:nvSpPr>
        <p:spPr>
          <a:xfrm>
            <a:off x="685800" y="33393616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703F0055-80B6-4B6E-BAC7-0FBB2B8A3122}"/>
              </a:ext>
            </a:extLst>
          </p:cNvPr>
          <p:cNvSpPr>
            <a:spLocks noGrp="1"/>
          </p:cNvSpPr>
          <p:nvPr>
            <p:ph type="pic" sz="quarter" idx="178" hasCustomPrompt="1"/>
          </p:nvPr>
        </p:nvSpPr>
        <p:spPr>
          <a:xfrm>
            <a:off x="0" y="21178265"/>
            <a:ext cx="13673135" cy="47494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B73ADA78-8D71-4C0C-A811-37160847BCC8}"/>
              </a:ext>
            </a:extLst>
          </p:cNvPr>
          <p:cNvSpPr>
            <a:spLocks noGrp="1"/>
          </p:cNvSpPr>
          <p:nvPr>
            <p:ph type="pic" sz="quarter" idx="179" hasCustomPrompt="1"/>
          </p:nvPr>
        </p:nvSpPr>
        <p:spPr>
          <a:xfrm>
            <a:off x="16484215" y="27383411"/>
            <a:ext cx="13673135" cy="47494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5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7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kai + min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8FB46F8-1CCD-47BF-B7ED-F7AD19F14CAA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685800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70BD25-1A6E-4F15-BB95-131FDAF18625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685799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EA7BA3F-32FD-4270-AB56-5AD1FAA96C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685799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D0F0072-D66E-41C3-868E-058BE3CC2579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685798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224AB4-5391-48DD-896C-69C13CCAC0C7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85798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1BEC41F-7C4E-4D99-B28C-583D38CE891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685797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032DDCB-F4CF-4DFE-8CFE-D4A1A7AD2E5A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6484217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6D8F656-43FA-4C9D-A5B1-A813859C48E2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6484216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42" name="Chart Placeholder 6">
            <a:extLst>
              <a:ext uri="{FF2B5EF4-FFF2-40B4-BE49-F238E27FC236}">
                <a16:creationId xmlns:a16="http://schemas.microsoft.com/office/drawing/2014/main" id="{125542DB-E99E-436B-A45D-390C2CEEFB68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16484213" y="9108184"/>
            <a:ext cx="12987338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43" name="Chart Placeholder 6">
            <a:extLst>
              <a:ext uri="{FF2B5EF4-FFF2-40B4-BE49-F238E27FC236}">
                <a16:creationId xmlns:a16="http://schemas.microsoft.com/office/drawing/2014/main" id="{A309D519-AB3F-4ADD-8773-5BDD3DDC0DE1}"/>
              </a:ext>
            </a:extLst>
          </p:cNvPr>
          <p:cNvSpPr>
            <a:spLocks noGrp="1"/>
          </p:cNvSpPr>
          <p:nvPr>
            <p:ph type="chart" sz="quarter" idx="177" hasCustomPrompt="1"/>
          </p:nvPr>
        </p:nvSpPr>
        <p:spPr>
          <a:xfrm>
            <a:off x="685800" y="33393616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991C066-4573-4EEC-B9C0-014D4A0F27D7}"/>
              </a:ext>
            </a:extLst>
          </p:cNvPr>
          <p:cNvSpPr/>
          <p:nvPr userDrawn="1"/>
        </p:nvSpPr>
        <p:spPr>
          <a:xfrm>
            <a:off x="16594140" y="27322258"/>
            <a:ext cx="13783060" cy="10751598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26173AA-416A-4A13-B838-155491D4952B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17264069" y="28055466"/>
            <a:ext cx="12317406" cy="9286869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8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94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kai + minti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224AB4-5391-48DD-896C-69C13CCAC0C7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85798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1BEC41F-7C4E-4D99-B28C-583D38CE891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685797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032DDCB-F4CF-4DFE-8CFE-D4A1A7AD2E5A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6484217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6D8F656-43FA-4C9D-A5B1-A813859C48E2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6484216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42" name="Chart Placeholder 6">
            <a:extLst>
              <a:ext uri="{FF2B5EF4-FFF2-40B4-BE49-F238E27FC236}">
                <a16:creationId xmlns:a16="http://schemas.microsoft.com/office/drawing/2014/main" id="{125542DB-E99E-436B-A45D-390C2CEEFB68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16484213" y="9108184"/>
            <a:ext cx="12987338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43" name="Chart Placeholder 6">
            <a:extLst>
              <a:ext uri="{FF2B5EF4-FFF2-40B4-BE49-F238E27FC236}">
                <a16:creationId xmlns:a16="http://schemas.microsoft.com/office/drawing/2014/main" id="{A309D519-AB3F-4ADD-8773-5BDD3DDC0DE1}"/>
              </a:ext>
            </a:extLst>
          </p:cNvPr>
          <p:cNvSpPr>
            <a:spLocks noGrp="1"/>
          </p:cNvSpPr>
          <p:nvPr>
            <p:ph type="chart" sz="quarter" idx="177" hasCustomPrompt="1"/>
          </p:nvPr>
        </p:nvSpPr>
        <p:spPr>
          <a:xfrm>
            <a:off x="685800" y="33393616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991C066-4573-4EEC-B9C0-014D4A0F27D7}"/>
              </a:ext>
            </a:extLst>
          </p:cNvPr>
          <p:cNvSpPr/>
          <p:nvPr userDrawn="1"/>
        </p:nvSpPr>
        <p:spPr>
          <a:xfrm>
            <a:off x="16594140" y="27322258"/>
            <a:ext cx="13783060" cy="10751598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26173AA-416A-4A13-B838-155491D4952B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17264069" y="28055466"/>
            <a:ext cx="12317406" cy="9286869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FF7E00AE-41A2-41F2-B312-1785A48159E1}"/>
              </a:ext>
            </a:extLst>
          </p:cNvPr>
          <p:cNvSpPr>
            <a:spLocks noGrp="1"/>
          </p:cNvSpPr>
          <p:nvPr>
            <p:ph type="pic" sz="quarter" idx="179" hasCustomPrompt="1"/>
          </p:nvPr>
        </p:nvSpPr>
        <p:spPr>
          <a:xfrm>
            <a:off x="0" y="15144399"/>
            <a:ext cx="13673135" cy="107867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8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34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+ min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8FB46F8-1CCD-47BF-B7ED-F7AD19F14CAA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685800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70BD25-1A6E-4F15-BB95-131FDAF18625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685799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EA7BA3F-32FD-4270-AB56-5AD1FAA96C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685799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D0F0072-D66E-41C3-868E-058BE3CC2579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685798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6484218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6484217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032DDCB-F4CF-4DFE-8CFE-D4A1A7AD2E5A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6484217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6D8F656-43FA-4C9D-A5B1-A813859C48E2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6484216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29E6E85-804E-4185-8722-A061963C89D1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6484214" y="9839704"/>
            <a:ext cx="12860903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26789CAF-2E5D-4C3A-9F6E-172F404B459A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6484213" y="9108184"/>
            <a:ext cx="12860903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A0B63E-4946-43C5-B2E8-D9F6CD41952A}"/>
              </a:ext>
            </a:extLst>
          </p:cNvPr>
          <p:cNvSpPr/>
          <p:nvPr userDrawn="1"/>
        </p:nvSpPr>
        <p:spPr>
          <a:xfrm>
            <a:off x="-109924" y="27322258"/>
            <a:ext cx="13783060" cy="10751598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E1B81898-FA01-4698-831D-BA9E7B4A2297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560005" y="28055466"/>
            <a:ext cx="12317406" cy="9286869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2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4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72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+ minti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8FB46F8-1CCD-47BF-B7ED-F7AD19F14CAA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685800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70BD25-1A6E-4F15-BB95-131FDAF18625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685799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EA7BA3F-32FD-4270-AB56-5AD1FAA96C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685799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D0F0072-D66E-41C3-868E-058BE3CC2579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685798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29E6E85-804E-4185-8722-A061963C89D1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6484214" y="9839704"/>
            <a:ext cx="12860903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26789CAF-2E5D-4C3A-9F6E-172F404B459A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6484213" y="9108184"/>
            <a:ext cx="12860903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A0B63E-4946-43C5-B2E8-D9F6CD41952A}"/>
              </a:ext>
            </a:extLst>
          </p:cNvPr>
          <p:cNvSpPr/>
          <p:nvPr userDrawn="1"/>
        </p:nvSpPr>
        <p:spPr>
          <a:xfrm>
            <a:off x="-109924" y="27322258"/>
            <a:ext cx="13783060" cy="10751598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E1B81898-FA01-4698-831D-BA9E7B4A2297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560005" y="28055466"/>
            <a:ext cx="12317406" cy="9286869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F426F7D4-34EE-4B3B-82A3-C4B4C68C473C}"/>
              </a:ext>
            </a:extLst>
          </p:cNvPr>
          <p:cNvSpPr>
            <a:spLocks noGrp="1"/>
          </p:cNvSpPr>
          <p:nvPr>
            <p:ph type="pic" sz="quarter" idx="179" hasCustomPrompt="1"/>
          </p:nvPr>
        </p:nvSpPr>
        <p:spPr>
          <a:xfrm>
            <a:off x="16551472" y="21233328"/>
            <a:ext cx="13673135" cy="107867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0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7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58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desnis kiekis teksto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8FB46F8-1CCD-47BF-B7ED-F7AD19F14CAA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685800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70BD25-1A6E-4F15-BB95-131FDAF18625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685799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EA7BA3F-32FD-4270-AB56-5AD1FAA96C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685799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D0F0072-D66E-41C3-868E-058BE3CC2579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685798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224AB4-5391-48DD-896C-69C13CCAC0C7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85798" y="28053778"/>
            <a:ext cx="12987338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1BEC41F-7C4E-4D99-B28C-583D38CE891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685797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6484218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6484217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032DDCB-F4CF-4DFE-8CFE-D4A1A7AD2E5A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6484217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6D8F656-43FA-4C9D-A5B1-A813859C48E2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6484216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4299911-94D3-44A6-AFA5-A0412CCA70B1}"/>
              </a:ext>
            </a:extLst>
          </p:cNvPr>
          <p:cNvSpPr>
            <a:spLocks noGrp="1"/>
          </p:cNvSpPr>
          <p:nvPr>
            <p:ph type="pic" sz="quarter" idx="178" hasCustomPrompt="1"/>
          </p:nvPr>
        </p:nvSpPr>
        <p:spPr>
          <a:xfrm>
            <a:off x="16594140" y="9073040"/>
            <a:ext cx="13673135" cy="107867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2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01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giau teksto + min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8FB46F8-1CCD-47BF-B7ED-F7AD19F14CAA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685800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70BD25-1A6E-4F15-BB95-131FDAF18625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685799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EA7BA3F-32FD-4270-AB56-5AD1FAA96C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685799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D0F0072-D66E-41C3-868E-058BE3CC2579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685798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224AB4-5391-48DD-896C-69C13CCAC0C7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85798" y="28053778"/>
            <a:ext cx="12987338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1BEC41F-7C4E-4D99-B28C-583D38CE891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685797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6484218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6484217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032DDCB-F4CF-4DFE-8CFE-D4A1A7AD2E5A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6484217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6D8F656-43FA-4C9D-A5B1-A813859C48E2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6484216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95F783-773B-42A6-AE1B-653A539AF64C}"/>
              </a:ext>
            </a:extLst>
          </p:cNvPr>
          <p:cNvSpPr/>
          <p:nvPr userDrawn="1"/>
        </p:nvSpPr>
        <p:spPr>
          <a:xfrm>
            <a:off x="16594140" y="9108184"/>
            <a:ext cx="13783060" cy="10751598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D903917-E833-48E7-A24D-76E99F419FF8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17264069" y="9841392"/>
            <a:ext cx="12317406" cy="9286869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1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3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57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giau teksto + minti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8FB46F8-1CCD-47BF-B7ED-F7AD19F14CAA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685800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70BD25-1A6E-4F15-BB95-131FDAF18625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685799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EA7BA3F-32FD-4270-AB56-5AD1FAA96C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685799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D0F0072-D66E-41C3-868E-058BE3CC2579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685798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224AB4-5391-48DD-896C-69C13CCAC0C7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85798" y="28053778"/>
            <a:ext cx="12987338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1BEC41F-7C4E-4D99-B28C-583D38CE891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685797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6484218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6484217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95F783-773B-42A6-AE1B-653A539AF64C}"/>
              </a:ext>
            </a:extLst>
          </p:cNvPr>
          <p:cNvSpPr/>
          <p:nvPr userDrawn="1"/>
        </p:nvSpPr>
        <p:spPr>
          <a:xfrm>
            <a:off x="16594140" y="9108184"/>
            <a:ext cx="13783060" cy="10751598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D903917-E833-48E7-A24D-76E99F419FF8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17264069" y="9841392"/>
            <a:ext cx="12317406" cy="9286869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7E328CC7-6A3B-43CA-A12D-B250AE04071D}"/>
              </a:ext>
            </a:extLst>
          </p:cNvPr>
          <p:cNvSpPr>
            <a:spLocks noGrp="1"/>
          </p:cNvSpPr>
          <p:nvPr>
            <p:ph type="pic" sz="quarter" idx="179" hasCustomPrompt="1"/>
          </p:nvPr>
        </p:nvSpPr>
        <p:spPr>
          <a:xfrm>
            <a:off x="16484217" y="27322258"/>
            <a:ext cx="13673135" cy="107867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7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0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giau teksto + 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8FB46F8-1CCD-47BF-B7ED-F7AD19F14CAA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685800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70BD25-1A6E-4F15-BB95-131FDAF18625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685799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EA7BA3F-32FD-4270-AB56-5AD1FAA96C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685799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D0F0072-D66E-41C3-868E-058BE3CC2579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685798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224AB4-5391-48DD-896C-69C13CCAC0C7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85798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1BEC41F-7C4E-4D99-B28C-583D38CE891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685797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6484218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6484217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032DDCB-F4CF-4DFE-8CFE-D4A1A7AD2E5A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6484217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6D8F656-43FA-4C9D-A5B1-A813859C48E2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6484216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172D7145-403F-4EDD-81C3-372E1AFC79EB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6484218" y="9839704"/>
            <a:ext cx="12860899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E11A3FE-198E-4D15-9AD0-2406785586C7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6484219" y="9108184"/>
            <a:ext cx="1286089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42" name="Chart Placeholder 6">
            <a:extLst>
              <a:ext uri="{FF2B5EF4-FFF2-40B4-BE49-F238E27FC236}">
                <a16:creationId xmlns:a16="http://schemas.microsoft.com/office/drawing/2014/main" id="{CF2EE76C-7175-4A8F-BF47-CD16CBD4CA4D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685800" y="33393616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1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4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23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giau teksto + grafik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224AB4-5391-48DD-896C-69C13CCAC0C7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85798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1BEC41F-7C4E-4D99-B28C-583D38CE891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685797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6484218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6484217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032DDCB-F4CF-4DFE-8CFE-D4A1A7AD2E5A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6484217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6D8F656-43FA-4C9D-A5B1-A813859C48E2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6484216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172D7145-403F-4EDD-81C3-372E1AFC79EB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6484218" y="9839704"/>
            <a:ext cx="12860899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E11A3FE-198E-4D15-9AD0-2406785586C7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6484219" y="9108184"/>
            <a:ext cx="1286089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42" name="Chart Placeholder 6">
            <a:extLst>
              <a:ext uri="{FF2B5EF4-FFF2-40B4-BE49-F238E27FC236}">
                <a16:creationId xmlns:a16="http://schemas.microsoft.com/office/drawing/2014/main" id="{CF2EE76C-7175-4A8F-BF47-CD16CBD4CA4D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685800" y="33393616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F180FAE-1184-40DF-956A-2B9542A3A1BD}"/>
              </a:ext>
            </a:extLst>
          </p:cNvPr>
          <p:cNvSpPr>
            <a:spLocks noGrp="1"/>
          </p:cNvSpPr>
          <p:nvPr>
            <p:ph type="pic" sz="quarter" idx="178" hasCustomPrompt="1"/>
          </p:nvPr>
        </p:nvSpPr>
        <p:spPr>
          <a:xfrm>
            <a:off x="0" y="15144399"/>
            <a:ext cx="13673135" cy="107867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1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4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3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uota + did.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6">
            <a:extLst>
              <a:ext uri="{FF2B5EF4-FFF2-40B4-BE49-F238E27FC236}">
                <a16:creationId xmlns:a16="http://schemas.microsoft.com/office/drawing/2014/main" id="{39341BEA-C18B-D84F-BDF6-0D7ACC1C6D4D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495191" y="19816851"/>
            <a:ext cx="18621610" cy="3046988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FontTx/>
              <a:buNone/>
              <a:defRPr sz="9600" b="1">
                <a:solidFill>
                  <a:schemeClr val="bg1"/>
                </a:solidFill>
                <a:latin typeface="Supply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lt-LT" dirty="0"/>
              <a:t>Pagrindinė</a:t>
            </a:r>
            <a:r>
              <a:rPr lang="en-US" dirty="0"/>
              <a:t> </a:t>
            </a:r>
            <a:r>
              <a:rPr lang="lt-LT" dirty="0"/>
              <a:t>darbo mintis ar išvados, ar detalės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2649910" y="21985821"/>
            <a:ext cx="6130524" cy="612253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4B7BF2E8-3269-4581-BCCD-93850E861445}"/>
              </a:ext>
            </a:extLst>
          </p:cNvPr>
          <p:cNvSpPr>
            <a:spLocks noGrp="1"/>
          </p:cNvSpPr>
          <p:nvPr>
            <p:ph type="pic" sz="quarter" idx="178" hasCustomPrompt="1"/>
          </p:nvPr>
        </p:nvSpPr>
        <p:spPr>
          <a:xfrm>
            <a:off x="-1" y="28562300"/>
            <a:ext cx="14698152" cy="109197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92973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19821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5577825" y="919821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4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A75C2BCC-EB9F-410D-A235-B15ACADECFBE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15133638" y="2880223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018434C-9D17-4F54-A730-1D039DDD80F8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15133637" y="29541432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B0C6A1D6-77E0-4054-9115-943B5851DAAF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15133637" y="34688824"/>
            <a:ext cx="12987338" cy="74741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A8C7CCD7-F5C9-4C3D-BC86-B6D9D9632682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15133636" y="35428020"/>
            <a:ext cx="12987338" cy="4033043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5577825" y="994263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41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81EDC85F-C6DE-4684-AB7B-F3A27D1C8E99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3" y="40200259"/>
            <a:ext cx="26410161" cy="1441424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ctr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informacija</a:t>
            </a:r>
            <a:endParaRPr lang="lt-LT" dirty="0"/>
          </a:p>
        </p:txBody>
      </p:sp>
      <p:sp>
        <p:nvSpPr>
          <p:cNvPr id="43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12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giau teksto + grafikas + min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224AB4-5391-48DD-896C-69C13CCAC0C7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85798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1BEC41F-7C4E-4D99-B28C-583D38CE891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685797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6484218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6484217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032DDCB-F4CF-4DFE-8CFE-D4A1A7AD2E5A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6484217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6D8F656-43FA-4C9D-A5B1-A813859C48E2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6484216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172D7145-403F-4EDD-81C3-372E1AFC79EB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6484219" y="9839704"/>
            <a:ext cx="12860898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E11A3FE-198E-4D15-9AD0-2406785586C7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6484219" y="9108184"/>
            <a:ext cx="1286089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42" name="Chart Placeholder 6">
            <a:extLst>
              <a:ext uri="{FF2B5EF4-FFF2-40B4-BE49-F238E27FC236}">
                <a16:creationId xmlns:a16="http://schemas.microsoft.com/office/drawing/2014/main" id="{CF2EE76C-7175-4A8F-BF47-CD16CBD4CA4D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685800" y="33393616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9D9649-3B73-42AE-9FBF-7E305C5BD481}"/>
              </a:ext>
            </a:extLst>
          </p:cNvPr>
          <p:cNvSpPr/>
          <p:nvPr userDrawn="1"/>
        </p:nvSpPr>
        <p:spPr>
          <a:xfrm>
            <a:off x="-109925" y="15179542"/>
            <a:ext cx="13783060" cy="10751598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62595D-1EE5-4A35-A005-E9682E90FEC8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560004" y="15912750"/>
            <a:ext cx="12317406" cy="9286869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4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6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giau teksto + grafikas + minti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224AB4-5391-48DD-896C-69C13CCAC0C7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85798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1BEC41F-7C4E-4D99-B28C-583D38CE891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685797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172D7145-403F-4EDD-81C3-372E1AFC79EB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6484219" y="9839704"/>
            <a:ext cx="12860898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E11A3FE-198E-4D15-9AD0-2406785586C7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6484219" y="9108184"/>
            <a:ext cx="1286089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42" name="Chart Placeholder 6">
            <a:extLst>
              <a:ext uri="{FF2B5EF4-FFF2-40B4-BE49-F238E27FC236}">
                <a16:creationId xmlns:a16="http://schemas.microsoft.com/office/drawing/2014/main" id="{CF2EE76C-7175-4A8F-BF47-CD16CBD4CA4D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685800" y="33393616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9D9649-3B73-42AE-9FBF-7E305C5BD481}"/>
              </a:ext>
            </a:extLst>
          </p:cNvPr>
          <p:cNvSpPr/>
          <p:nvPr userDrawn="1"/>
        </p:nvSpPr>
        <p:spPr>
          <a:xfrm>
            <a:off x="-109925" y="15179542"/>
            <a:ext cx="13783060" cy="10751598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62595D-1EE5-4A35-A005-E9682E90FEC8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560004" y="15912750"/>
            <a:ext cx="12317406" cy="9286869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6146EC18-4586-4B5A-88D1-EEC5D3C7679F}"/>
              </a:ext>
            </a:extLst>
          </p:cNvPr>
          <p:cNvSpPr>
            <a:spLocks noGrp="1"/>
          </p:cNvSpPr>
          <p:nvPr>
            <p:ph type="pic" sz="quarter" idx="179" hasCustomPrompt="1"/>
          </p:nvPr>
        </p:nvSpPr>
        <p:spPr>
          <a:xfrm>
            <a:off x="16484219" y="21402916"/>
            <a:ext cx="13673135" cy="105995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0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8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45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giau teksto + didesnis 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8FB46F8-1CCD-47BF-B7ED-F7AD19F14CAA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685800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70BD25-1A6E-4F15-BB95-131FDAF18625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685799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EA7BA3F-32FD-4270-AB56-5AD1FAA96C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685799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D0F0072-D66E-41C3-868E-058BE3CC2579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685798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6484218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6484217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032DDCB-F4CF-4DFE-8CFE-D4A1A7AD2E5A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6484217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6D8F656-43FA-4C9D-A5B1-A813859C48E2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6484216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172D7145-403F-4EDD-81C3-372E1AFC79EB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6594136" y="9839704"/>
            <a:ext cx="12750981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E11A3FE-198E-4D15-9AD0-2406785586C7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6594135" y="9108184"/>
            <a:ext cx="12750981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6" name="Chart Placeholder 6">
            <a:extLst>
              <a:ext uri="{FF2B5EF4-FFF2-40B4-BE49-F238E27FC236}">
                <a16:creationId xmlns:a16="http://schemas.microsoft.com/office/drawing/2014/main" id="{B665808B-8273-416D-B83B-17461E7D1C6B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685800" y="27322257"/>
            <a:ext cx="12987335" cy="107515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2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44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giau teksto + didesnis grafik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685797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685796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032DDCB-F4CF-4DFE-8CFE-D4A1A7AD2E5A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6484217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6D8F656-43FA-4C9D-A5B1-A813859C48E2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6484216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172D7145-403F-4EDD-81C3-372E1AFC79EB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6594136" y="9839704"/>
            <a:ext cx="12750981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E11A3FE-198E-4D15-9AD0-2406785586C7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6594135" y="9108184"/>
            <a:ext cx="12750981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6" name="Chart Placeholder 6">
            <a:extLst>
              <a:ext uri="{FF2B5EF4-FFF2-40B4-BE49-F238E27FC236}">
                <a16:creationId xmlns:a16="http://schemas.microsoft.com/office/drawing/2014/main" id="{B665808B-8273-416D-B83B-17461E7D1C6B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685800" y="27322257"/>
            <a:ext cx="12987335" cy="107515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678E6847-3A74-4D14-8D48-D80A89DD1D5B}"/>
              </a:ext>
            </a:extLst>
          </p:cNvPr>
          <p:cNvSpPr>
            <a:spLocks noGrp="1"/>
          </p:cNvSpPr>
          <p:nvPr>
            <p:ph type="pic" sz="quarter" idx="178" hasCustomPrompt="1"/>
          </p:nvPr>
        </p:nvSpPr>
        <p:spPr>
          <a:xfrm>
            <a:off x="0" y="15213651"/>
            <a:ext cx="136731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95C6500B-DF63-4183-AEBC-0AD29A34A032}"/>
              </a:ext>
            </a:extLst>
          </p:cNvPr>
          <p:cNvSpPr>
            <a:spLocks noGrp="1"/>
          </p:cNvSpPr>
          <p:nvPr>
            <p:ph type="pic" sz="quarter" idx="179" hasCustomPrompt="1"/>
          </p:nvPr>
        </p:nvSpPr>
        <p:spPr>
          <a:xfrm>
            <a:off x="16484216" y="21250900"/>
            <a:ext cx="13783060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2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giau teksto + didesnis grafikas + 2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685797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685796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172D7145-403F-4EDD-81C3-372E1AFC79EB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6594136" y="9839704"/>
            <a:ext cx="12750981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E11A3FE-198E-4D15-9AD0-2406785586C7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6594135" y="9108184"/>
            <a:ext cx="12750981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6" name="Chart Placeholder 6">
            <a:extLst>
              <a:ext uri="{FF2B5EF4-FFF2-40B4-BE49-F238E27FC236}">
                <a16:creationId xmlns:a16="http://schemas.microsoft.com/office/drawing/2014/main" id="{B665808B-8273-416D-B83B-17461E7D1C6B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685800" y="27322257"/>
            <a:ext cx="12987335" cy="107515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678E6847-3A74-4D14-8D48-D80A89DD1D5B}"/>
              </a:ext>
            </a:extLst>
          </p:cNvPr>
          <p:cNvSpPr>
            <a:spLocks noGrp="1"/>
          </p:cNvSpPr>
          <p:nvPr>
            <p:ph type="pic" sz="quarter" idx="178" hasCustomPrompt="1"/>
          </p:nvPr>
        </p:nvSpPr>
        <p:spPr>
          <a:xfrm>
            <a:off x="0" y="15213651"/>
            <a:ext cx="136731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95C6500B-DF63-4183-AEBC-0AD29A34A032}"/>
              </a:ext>
            </a:extLst>
          </p:cNvPr>
          <p:cNvSpPr>
            <a:spLocks noGrp="1"/>
          </p:cNvSpPr>
          <p:nvPr>
            <p:ph type="pic" sz="quarter" idx="179" hasCustomPrompt="1"/>
          </p:nvPr>
        </p:nvSpPr>
        <p:spPr>
          <a:xfrm>
            <a:off x="16594136" y="21250900"/>
            <a:ext cx="13673139" cy="107515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3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8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61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giau teksto + didesnis grafikas + min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8FB46F8-1CCD-47BF-B7ED-F7AD19F14CAA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685800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70BD25-1A6E-4F15-BB95-131FDAF18625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685799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EA7BA3F-32FD-4270-AB56-5AD1FAA96C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685799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D0F0072-D66E-41C3-868E-058BE3CC2579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685798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172D7145-403F-4EDD-81C3-372E1AFC79EB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6594140" y="9839704"/>
            <a:ext cx="12750978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E11A3FE-198E-4D15-9AD0-2406785586C7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6594139" y="9108184"/>
            <a:ext cx="12750977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6" name="Chart Placeholder 6">
            <a:extLst>
              <a:ext uri="{FF2B5EF4-FFF2-40B4-BE49-F238E27FC236}">
                <a16:creationId xmlns:a16="http://schemas.microsoft.com/office/drawing/2014/main" id="{B665808B-8273-416D-B83B-17461E7D1C6B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685800" y="27322257"/>
            <a:ext cx="12987335" cy="107515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65E223-F229-43B4-B938-EBEFDA2A996B}"/>
              </a:ext>
            </a:extLst>
          </p:cNvPr>
          <p:cNvSpPr/>
          <p:nvPr userDrawn="1"/>
        </p:nvSpPr>
        <p:spPr>
          <a:xfrm>
            <a:off x="16594140" y="21178250"/>
            <a:ext cx="13783060" cy="10751598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ED4C0A99-F105-45F9-9A35-5EB621B02061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17264069" y="21911458"/>
            <a:ext cx="12317406" cy="9286869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0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96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giau teksto + didesnis grafikas + minti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EA7BA3F-32FD-4270-AB56-5AD1FAA96C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685799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D0F0072-D66E-41C3-868E-058BE3CC2579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685798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172D7145-403F-4EDD-81C3-372E1AFC79EB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6594140" y="9839704"/>
            <a:ext cx="12750978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E11A3FE-198E-4D15-9AD0-2406785586C7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6594139" y="9108184"/>
            <a:ext cx="12750977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6" name="Chart Placeholder 6">
            <a:extLst>
              <a:ext uri="{FF2B5EF4-FFF2-40B4-BE49-F238E27FC236}">
                <a16:creationId xmlns:a16="http://schemas.microsoft.com/office/drawing/2014/main" id="{B665808B-8273-416D-B83B-17461E7D1C6B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685800" y="27322257"/>
            <a:ext cx="12987335" cy="107515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65E223-F229-43B4-B938-EBEFDA2A996B}"/>
              </a:ext>
            </a:extLst>
          </p:cNvPr>
          <p:cNvSpPr/>
          <p:nvPr userDrawn="1"/>
        </p:nvSpPr>
        <p:spPr>
          <a:xfrm>
            <a:off x="16594140" y="21178250"/>
            <a:ext cx="13783060" cy="10751598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ED4C0A99-F105-45F9-9A35-5EB621B02061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17264069" y="21911458"/>
            <a:ext cx="12317406" cy="9286869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DBDFCF33-7FC1-47C7-BB0C-C41FCE35A4DE}"/>
              </a:ext>
            </a:extLst>
          </p:cNvPr>
          <p:cNvSpPr>
            <a:spLocks noGrp="1"/>
          </p:cNvSpPr>
          <p:nvPr>
            <p:ph type="pic" sz="quarter" idx="179" hasCustomPrompt="1"/>
          </p:nvPr>
        </p:nvSpPr>
        <p:spPr>
          <a:xfrm>
            <a:off x="0" y="15213651"/>
            <a:ext cx="136731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0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8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39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+ nuotrau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D18987C2-4EA6-4AAB-8F68-EFBE840FDA4D}"/>
              </a:ext>
            </a:extLst>
          </p:cNvPr>
          <p:cNvSpPr>
            <a:spLocks noGrp="1"/>
          </p:cNvSpPr>
          <p:nvPr>
            <p:ph type="pic" sz="quarter" idx="173" hasCustomPrompt="1"/>
          </p:nvPr>
        </p:nvSpPr>
        <p:spPr>
          <a:xfrm>
            <a:off x="15569127" y="22643658"/>
            <a:ext cx="14704302" cy="155015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71132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71132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71081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710812" y="2879584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590A1C1-90C2-4937-8A1E-DEE8EB26F41A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711325" y="3345356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D0DE99-340F-495B-8728-75EB534E49D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711325" y="3419798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97D2F3F-D9B8-48A0-8534-3E2CEF2B9926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5053C93-AF5A-4A82-9CDD-CE3AFB3B01A3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5535275" y="9020909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76F85CA5-BD47-4F74-B3C7-2AEA24E02CE3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5535275" y="9765325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1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34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5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18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as + nuotrau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D18987C2-4EA6-4AAB-8F68-EFBE840FDA4D}"/>
              </a:ext>
            </a:extLst>
          </p:cNvPr>
          <p:cNvSpPr>
            <a:spLocks noGrp="1"/>
          </p:cNvSpPr>
          <p:nvPr>
            <p:ph type="pic" sz="quarter" idx="173" hasCustomPrompt="1"/>
          </p:nvPr>
        </p:nvSpPr>
        <p:spPr>
          <a:xfrm>
            <a:off x="15569127" y="22643658"/>
            <a:ext cx="14704302" cy="155015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71132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71132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71081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710812" y="2879584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590A1C1-90C2-4937-8A1E-DEE8EB26F41A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711325" y="3345356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97D2F3F-D9B8-48A0-8534-3E2CEF2B9926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5053C93-AF5A-4A82-9CDD-CE3AFB3B01A3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5535275" y="9020909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76F85CA5-BD47-4F74-B3C7-2AEA24E02CE3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5535275" y="9765325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1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34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5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5D0DE99-340F-495B-8728-75EB534E49D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711325" y="34197980"/>
            <a:ext cx="12987338" cy="5445685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48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+ 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D18987C2-4EA6-4AAB-8F68-EFBE840FDA4D}"/>
              </a:ext>
            </a:extLst>
          </p:cNvPr>
          <p:cNvSpPr>
            <a:spLocks noGrp="1"/>
          </p:cNvSpPr>
          <p:nvPr>
            <p:ph type="pic" sz="quarter" idx="173" hasCustomPrompt="1"/>
          </p:nvPr>
        </p:nvSpPr>
        <p:spPr>
          <a:xfrm>
            <a:off x="15569127" y="22643658"/>
            <a:ext cx="14704302" cy="155015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71132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71132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71081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710812" y="2879584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590A1C1-90C2-4937-8A1E-DEE8EB26F41A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711325" y="3345356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D0DE99-340F-495B-8728-75EB534E49D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711325" y="3419798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97D2F3F-D9B8-48A0-8534-3E2CEF2B9926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86C5CD05-CF7C-4E5E-9709-FEA8B25D53F7}"/>
              </a:ext>
            </a:extLst>
          </p:cNvPr>
          <p:cNvSpPr>
            <a:spLocks noGrp="1"/>
          </p:cNvSpPr>
          <p:nvPr>
            <p:ph type="chart" sz="quarter" idx="174" hasCustomPrompt="1"/>
          </p:nvPr>
        </p:nvSpPr>
        <p:spPr>
          <a:xfrm>
            <a:off x="15569128" y="9039527"/>
            <a:ext cx="12953486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8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9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1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54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uota + did. nuotrauka + 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6">
            <a:extLst>
              <a:ext uri="{FF2B5EF4-FFF2-40B4-BE49-F238E27FC236}">
                <a16:creationId xmlns:a16="http://schemas.microsoft.com/office/drawing/2014/main" id="{39341BEA-C18B-D84F-BDF6-0D7ACC1C6D4D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495191" y="19816851"/>
            <a:ext cx="18621610" cy="3046988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FontTx/>
              <a:buNone/>
              <a:defRPr sz="9600" b="1">
                <a:solidFill>
                  <a:schemeClr val="bg1"/>
                </a:solidFill>
                <a:latin typeface="Supply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lt-LT" dirty="0"/>
              <a:t>Pagrindinė</a:t>
            </a:r>
            <a:r>
              <a:rPr lang="en-US" dirty="0"/>
              <a:t> </a:t>
            </a:r>
            <a:r>
              <a:rPr lang="lt-LT" dirty="0"/>
              <a:t>darbo mintis ar išvados, ar detalės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2649910" y="21985821"/>
            <a:ext cx="6130524" cy="612253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18" name="Chart Placeholder 6">
            <a:extLst>
              <a:ext uri="{FF2B5EF4-FFF2-40B4-BE49-F238E27FC236}">
                <a16:creationId xmlns:a16="http://schemas.microsoft.com/office/drawing/2014/main" id="{C7598EBA-6135-4B8B-B948-1DA5500C4954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15569127" y="9198214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92973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19821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0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31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A75C2BCC-EB9F-410D-A235-B15ACADECFBE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15133638" y="2880223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7018434C-9D17-4F54-A730-1D039DDD80F8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15133637" y="29541432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0C6A1D6-77E0-4054-9115-943B5851DAAF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15133637" y="34688824"/>
            <a:ext cx="12987338" cy="74741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A8C7CCD7-F5C9-4C3D-BC86-B6D9D9632682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15133636" y="35428020"/>
            <a:ext cx="12987338" cy="4033043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8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81EDC85F-C6DE-4684-AB7B-F3A27D1C8E99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3" y="40200259"/>
            <a:ext cx="26410161" cy="1441424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ctr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informacija</a:t>
            </a:r>
            <a:endParaRPr lang="lt-LT" dirty="0"/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4B7BF2E8-3269-4581-BCCD-93850E861445}"/>
              </a:ext>
            </a:extLst>
          </p:cNvPr>
          <p:cNvSpPr>
            <a:spLocks noGrp="1"/>
          </p:cNvSpPr>
          <p:nvPr>
            <p:ph type="pic" sz="quarter" idx="178" hasCustomPrompt="1"/>
          </p:nvPr>
        </p:nvSpPr>
        <p:spPr>
          <a:xfrm>
            <a:off x="-1" y="28562300"/>
            <a:ext cx="14698152" cy="109197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56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otraukos + 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D18987C2-4EA6-4AAB-8F68-EFBE840FDA4D}"/>
              </a:ext>
            </a:extLst>
          </p:cNvPr>
          <p:cNvSpPr>
            <a:spLocks noGrp="1"/>
          </p:cNvSpPr>
          <p:nvPr>
            <p:ph type="pic" sz="quarter" idx="173" hasCustomPrompt="1"/>
          </p:nvPr>
        </p:nvSpPr>
        <p:spPr>
          <a:xfrm>
            <a:off x="15569127" y="22643658"/>
            <a:ext cx="14704302" cy="155015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71132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71132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71081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710812" y="2879584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590A1C1-90C2-4937-8A1E-DEE8EB26F41A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711325" y="3345356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97D2F3F-D9B8-48A0-8534-3E2CEF2B9926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86C5CD05-CF7C-4E5E-9709-FEA8B25D53F7}"/>
              </a:ext>
            </a:extLst>
          </p:cNvPr>
          <p:cNvSpPr>
            <a:spLocks noGrp="1"/>
          </p:cNvSpPr>
          <p:nvPr>
            <p:ph type="chart" sz="quarter" idx="174" hasCustomPrompt="1"/>
          </p:nvPr>
        </p:nvSpPr>
        <p:spPr>
          <a:xfrm>
            <a:off x="15569128" y="9039527"/>
            <a:ext cx="12953486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8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9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1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5D0DE99-340F-495B-8728-75EB534E49D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711325" y="34197980"/>
            <a:ext cx="12987338" cy="5445685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248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otraukos + 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D18987C2-4EA6-4AAB-8F68-EFBE840FDA4D}"/>
              </a:ext>
            </a:extLst>
          </p:cNvPr>
          <p:cNvSpPr>
            <a:spLocks noGrp="1"/>
          </p:cNvSpPr>
          <p:nvPr>
            <p:ph type="pic" sz="quarter" idx="173" hasCustomPrompt="1"/>
          </p:nvPr>
        </p:nvSpPr>
        <p:spPr>
          <a:xfrm>
            <a:off x="15569127" y="22643658"/>
            <a:ext cx="14704302" cy="155015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71132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71132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71081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710812" y="2879584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590A1C1-90C2-4937-8A1E-DEE8EB26F41A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711325" y="3345356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97D2F3F-D9B8-48A0-8534-3E2CEF2B9926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86C5CD05-CF7C-4E5E-9709-FEA8B25D53F7}"/>
              </a:ext>
            </a:extLst>
          </p:cNvPr>
          <p:cNvSpPr>
            <a:spLocks noGrp="1"/>
          </p:cNvSpPr>
          <p:nvPr>
            <p:ph type="chart" sz="quarter" idx="174" hasCustomPrompt="1"/>
          </p:nvPr>
        </p:nvSpPr>
        <p:spPr>
          <a:xfrm>
            <a:off x="15569128" y="9039527"/>
            <a:ext cx="12953486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8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9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1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5D0DE99-340F-495B-8728-75EB534E49D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711325" y="34197980"/>
            <a:ext cx="12987338" cy="5445685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0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+ min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D18987C2-4EA6-4AAB-8F68-EFBE840FDA4D}"/>
              </a:ext>
            </a:extLst>
          </p:cNvPr>
          <p:cNvSpPr>
            <a:spLocks noGrp="1"/>
          </p:cNvSpPr>
          <p:nvPr>
            <p:ph type="pic" sz="quarter" idx="173" hasCustomPrompt="1"/>
          </p:nvPr>
        </p:nvSpPr>
        <p:spPr>
          <a:xfrm>
            <a:off x="15569127" y="22643658"/>
            <a:ext cx="14704302" cy="155015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71132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71132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71081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710812" y="2879584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590A1C1-90C2-4937-8A1E-DEE8EB26F41A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711325" y="3345356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D0DE99-340F-495B-8728-75EB534E49D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711325" y="3419798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97D2F3F-D9B8-48A0-8534-3E2CEF2B9926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6A618D-A165-4938-93BF-000FF582BC76}"/>
              </a:ext>
            </a:extLst>
          </p:cNvPr>
          <p:cNvSpPr/>
          <p:nvPr userDrawn="1"/>
        </p:nvSpPr>
        <p:spPr>
          <a:xfrm>
            <a:off x="15611676" y="9039527"/>
            <a:ext cx="14698147" cy="4680240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42BCD769-679A-49BB-BB70-0D4780252819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209141" y="9259255"/>
            <a:ext cx="12356022" cy="4219261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72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41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3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48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otraukos + min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D18987C2-4EA6-4AAB-8F68-EFBE840FDA4D}"/>
              </a:ext>
            </a:extLst>
          </p:cNvPr>
          <p:cNvSpPr>
            <a:spLocks noGrp="1"/>
          </p:cNvSpPr>
          <p:nvPr>
            <p:ph type="pic" sz="quarter" idx="173" hasCustomPrompt="1"/>
          </p:nvPr>
        </p:nvSpPr>
        <p:spPr>
          <a:xfrm>
            <a:off x="15569127" y="22643658"/>
            <a:ext cx="14704302" cy="155015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71132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71132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71081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710812" y="2879584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590A1C1-90C2-4937-8A1E-DEE8EB26F41A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711325" y="3345356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97D2F3F-D9B8-48A0-8534-3E2CEF2B9926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6A618D-A165-4938-93BF-000FF582BC76}"/>
              </a:ext>
            </a:extLst>
          </p:cNvPr>
          <p:cNvSpPr/>
          <p:nvPr userDrawn="1"/>
        </p:nvSpPr>
        <p:spPr>
          <a:xfrm>
            <a:off x="15611676" y="9039527"/>
            <a:ext cx="14698147" cy="4680240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42BCD769-679A-49BB-BB70-0D4780252819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209141" y="9259255"/>
            <a:ext cx="12356022" cy="4219261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72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41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3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5D0DE99-340F-495B-8728-75EB534E49D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711325" y="34197980"/>
            <a:ext cx="12987338" cy="5445685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98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a + min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BB2523C-C425-4824-893E-B6B672941352}"/>
              </a:ext>
            </a:extLst>
          </p:cNvPr>
          <p:cNvSpPr/>
          <p:nvPr userDrawn="1"/>
        </p:nvSpPr>
        <p:spPr>
          <a:xfrm>
            <a:off x="15569127" y="22654865"/>
            <a:ext cx="14698147" cy="15490384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71132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711325" y="23393796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71081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710812" y="28801562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590A1C1-90C2-4937-8A1E-DEE8EB26F41A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711325" y="3345356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D0DE99-340F-495B-8728-75EB534E49D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711325" y="34203702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9D66C0D-E15F-4EA1-A26A-04B441BB9E4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166592" y="23388074"/>
            <a:ext cx="12356022" cy="14029174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D2F2F5C4-82D7-496C-8631-2515A32AF975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6769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75053C93-AF5A-4A82-9CDD-CE3AFB3B01A3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5535275" y="9020909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76F85CA5-BD47-4F74-B3C7-2AEA24E02CE3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5535275" y="9771047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41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42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4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5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a + grafikas + min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BB2523C-C425-4824-893E-B6B672941352}"/>
              </a:ext>
            </a:extLst>
          </p:cNvPr>
          <p:cNvSpPr/>
          <p:nvPr userDrawn="1"/>
        </p:nvSpPr>
        <p:spPr>
          <a:xfrm>
            <a:off x="15569127" y="22654865"/>
            <a:ext cx="14698147" cy="15490384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71132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71132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71081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710812" y="2879584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9D66C0D-E15F-4EA1-A26A-04B441BB9E4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166592" y="23388074"/>
            <a:ext cx="12356022" cy="14029174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D2F2F5C4-82D7-496C-8631-2515A32AF975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23" name="Chart Placeholder 6">
            <a:extLst>
              <a:ext uri="{FF2B5EF4-FFF2-40B4-BE49-F238E27FC236}">
                <a16:creationId xmlns:a16="http://schemas.microsoft.com/office/drawing/2014/main" id="{FC2504EC-12E2-469A-9674-07F202842AD3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1710813" y="33465009"/>
            <a:ext cx="12987336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75053C93-AF5A-4A82-9CDD-CE3AFB3B01A3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5535275" y="9020909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76F85CA5-BD47-4F74-B3C7-2AEA24E02CE3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5535275" y="9765325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48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49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51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26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a + grafikas + minti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BB2523C-C425-4824-893E-B6B672941352}"/>
              </a:ext>
            </a:extLst>
          </p:cNvPr>
          <p:cNvSpPr/>
          <p:nvPr userDrawn="1"/>
        </p:nvSpPr>
        <p:spPr>
          <a:xfrm>
            <a:off x="15569127" y="22654865"/>
            <a:ext cx="14698147" cy="15490384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71132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71132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71081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710812" y="2879584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590A1C1-90C2-4937-8A1E-DEE8EB26F41A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711325" y="3345356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D0DE99-340F-495B-8728-75EB534E49D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711325" y="3419798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9D66C0D-E15F-4EA1-A26A-04B441BB9E4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166592" y="23388074"/>
            <a:ext cx="12356022" cy="14029174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D2F2F5C4-82D7-496C-8631-2515A32AF975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39" name="Chart Placeholder 6">
            <a:extLst>
              <a:ext uri="{FF2B5EF4-FFF2-40B4-BE49-F238E27FC236}">
                <a16:creationId xmlns:a16="http://schemas.microsoft.com/office/drawing/2014/main" id="{20C7CB2D-63D1-4B07-8206-0AF80F2DB5CB}"/>
              </a:ext>
            </a:extLst>
          </p:cNvPr>
          <p:cNvSpPr>
            <a:spLocks noGrp="1"/>
          </p:cNvSpPr>
          <p:nvPr>
            <p:ph type="chart" sz="quarter" idx="174" hasCustomPrompt="1"/>
          </p:nvPr>
        </p:nvSpPr>
        <p:spPr>
          <a:xfrm>
            <a:off x="15569128" y="9039527"/>
            <a:ext cx="12953486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4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5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16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otrauka + grafikas + minti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BB2523C-C425-4824-893E-B6B672941352}"/>
              </a:ext>
            </a:extLst>
          </p:cNvPr>
          <p:cNvSpPr/>
          <p:nvPr userDrawn="1"/>
        </p:nvSpPr>
        <p:spPr>
          <a:xfrm>
            <a:off x="15569127" y="22654865"/>
            <a:ext cx="14698147" cy="15490384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71132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71132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71081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710812" y="2879584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590A1C1-90C2-4937-8A1E-DEE8EB26F41A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711325" y="3345356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9D66C0D-E15F-4EA1-A26A-04B441BB9E4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166592" y="23388074"/>
            <a:ext cx="12356022" cy="14029174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D2F2F5C4-82D7-496C-8631-2515A32AF975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39" name="Chart Placeholder 6">
            <a:extLst>
              <a:ext uri="{FF2B5EF4-FFF2-40B4-BE49-F238E27FC236}">
                <a16:creationId xmlns:a16="http://schemas.microsoft.com/office/drawing/2014/main" id="{20C7CB2D-63D1-4B07-8206-0AF80F2DB5CB}"/>
              </a:ext>
            </a:extLst>
          </p:cNvPr>
          <p:cNvSpPr>
            <a:spLocks noGrp="1"/>
          </p:cNvSpPr>
          <p:nvPr>
            <p:ph type="chart" sz="quarter" idx="174" hasCustomPrompt="1"/>
          </p:nvPr>
        </p:nvSpPr>
        <p:spPr>
          <a:xfrm>
            <a:off x="15569128" y="9039527"/>
            <a:ext cx="12953486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4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5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5D0DE99-340F-495B-8728-75EB534E49D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711325" y="34197980"/>
            <a:ext cx="12987338" cy="5445685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12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otrauka + grafikas + minti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BB2523C-C425-4824-893E-B6B672941352}"/>
              </a:ext>
            </a:extLst>
          </p:cNvPr>
          <p:cNvSpPr/>
          <p:nvPr userDrawn="1"/>
        </p:nvSpPr>
        <p:spPr>
          <a:xfrm>
            <a:off x="15569127" y="22654865"/>
            <a:ext cx="14698147" cy="15490384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71132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71132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71081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710812" y="2879584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590A1C1-90C2-4937-8A1E-DEE8EB26F41A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711325" y="3345356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D0DE99-340F-495B-8728-75EB534E49D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711325" y="34197980"/>
            <a:ext cx="12987338" cy="5445685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9D66C0D-E15F-4EA1-A26A-04B441BB9E4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166592" y="23388074"/>
            <a:ext cx="12356022" cy="14029174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D2F2F5C4-82D7-496C-8631-2515A32AF975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39" name="Chart Placeholder 6">
            <a:extLst>
              <a:ext uri="{FF2B5EF4-FFF2-40B4-BE49-F238E27FC236}">
                <a16:creationId xmlns:a16="http://schemas.microsoft.com/office/drawing/2014/main" id="{20C7CB2D-63D1-4B07-8206-0AF80F2DB5CB}"/>
              </a:ext>
            </a:extLst>
          </p:cNvPr>
          <p:cNvSpPr>
            <a:spLocks noGrp="1"/>
          </p:cNvSpPr>
          <p:nvPr>
            <p:ph type="chart" sz="quarter" idx="174" hasCustomPrompt="1"/>
          </p:nvPr>
        </p:nvSpPr>
        <p:spPr>
          <a:xfrm>
            <a:off x="15569128" y="9039527"/>
            <a:ext cx="12953486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4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5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a + grafikas + minti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BB2523C-C425-4824-893E-B6B672941352}"/>
              </a:ext>
            </a:extLst>
          </p:cNvPr>
          <p:cNvSpPr/>
          <p:nvPr userDrawn="1"/>
        </p:nvSpPr>
        <p:spPr>
          <a:xfrm>
            <a:off x="-113692" y="22654865"/>
            <a:ext cx="14698147" cy="15490384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553527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553527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553476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5534762" y="2879584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590A1C1-90C2-4937-8A1E-DEE8EB26F41A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5535275" y="3345356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D0DE99-340F-495B-8728-75EB534E49D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5535275" y="3419798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9D66C0D-E15F-4EA1-A26A-04B441BB9E4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711325" y="23388074"/>
            <a:ext cx="12356022" cy="14029174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D2F2F5C4-82D7-496C-8631-2515A32AF975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39" name="Chart Placeholder 6">
            <a:extLst>
              <a:ext uri="{FF2B5EF4-FFF2-40B4-BE49-F238E27FC236}">
                <a16:creationId xmlns:a16="http://schemas.microsoft.com/office/drawing/2014/main" id="{20C7CB2D-63D1-4B07-8206-0AF80F2DB5CB}"/>
              </a:ext>
            </a:extLst>
          </p:cNvPr>
          <p:cNvSpPr>
            <a:spLocks noGrp="1"/>
          </p:cNvSpPr>
          <p:nvPr>
            <p:ph type="chart" sz="quarter" idx="174" hasCustomPrompt="1"/>
          </p:nvPr>
        </p:nvSpPr>
        <p:spPr>
          <a:xfrm>
            <a:off x="15534762" y="9039527"/>
            <a:ext cx="12987851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4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5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99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uota + did. nuotrauka + grafika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6">
            <a:extLst>
              <a:ext uri="{FF2B5EF4-FFF2-40B4-BE49-F238E27FC236}">
                <a16:creationId xmlns:a16="http://schemas.microsoft.com/office/drawing/2014/main" id="{39341BEA-C18B-D84F-BDF6-0D7ACC1C6D4D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495191" y="19816851"/>
            <a:ext cx="18621610" cy="3046988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FontTx/>
              <a:buNone/>
              <a:defRPr sz="9600" b="1">
                <a:solidFill>
                  <a:schemeClr val="bg1"/>
                </a:solidFill>
                <a:latin typeface="Supply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lt-LT" dirty="0"/>
              <a:t>Pagrindinė</a:t>
            </a:r>
            <a:r>
              <a:rPr lang="en-US" dirty="0"/>
              <a:t> </a:t>
            </a:r>
            <a:r>
              <a:rPr lang="lt-LT" dirty="0"/>
              <a:t>darbo mintis ar išvados, ar detalės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2649910" y="21985821"/>
            <a:ext cx="6130524" cy="612253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18" name="Chart Placeholder 6">
            <a:extLst>
              <a:ext uri="{FF2B5EF4-FFF2-40B4-BE49-F238E27FC236}">
                <a16:creationId xmlns:a16="http://schemas.microsoft.com/office/drawing/2014/main" id="{C7598EBA-6135-4B8B-B948-1DA5500C4954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15569127" y="9198214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92973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19821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0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31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A75C2BCC-EB9F-410D-A235-B15ACADECFBE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15133638" y="2880223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7018434C-9D17-4F54-A730-1D039DDD80F8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15133637" y="29541432"/>
            <a:ext cx="12987338" cy="5029921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8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81EDC85F-C6DE-4684-AB7B-F3A27D1C8E99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3" y="40200259"/>
            <a:ext cx="12987337" cy="1441424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ctr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informacija</a:t>
            </a:r>
            <a:endParaRPr lang="lt-LT" dirty="0"/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4B7BF2E8-3269-4581-BCCD-93850E861445}"/>
              </a:ext>
            </a:extLst>
          </p:cNvPr>
          <p:cNvSpPr>
            <a:spLocks noGrp="1"/>
          </p:cNvSpPr>
          <p:nvPr>
            <p:ph type="pic" sz="quarter" idx="178" hasCustomPrompt="1"/>
          </p:nvPr>
        </p:nvSpPr>
        <p:spPr>
          <a:xfrm>
            <a:off x="-1" y="28562300"/>
            <a:ext cx="14698152" cy="109197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5C2BCC-EB9F-410D-A235-B15ACADECFBE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>
            <a:off x="15133637" y="3522579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018434C-9D17-4F54-A730-1D039DDD80F8}"/>
              </a:ext>
            </a:extLst>
          </p:cNvPr>
          <p:cNvSpPr>
            <a:spLocks noGrp="1"/>
          </p:cNvSpPr>
          <p:nvPr>
            <p:ph type="body" sz="quarter" idx="180" hasCustomPrompt="1"/>
          </p:nvPr>
        </p:nvSpPr>
        <p:spPr>
          <a:xfrm>
            <a:off x="15133636" y="35957318"/>
            <a:ext cx="12987338" cy="5684366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72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otrauka + grafikas + minti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BB2523C-C425-4824-893E-B6B672941352}"/>
              </a:ext>
            </a:extLst>
          </p:cNvPr>
          <p:cNvSpPr/>
          <p:nvPr userDrawn="1"/>
        </p:nvSpPr>
        <p:spPr>
          <a:xfrm>
            <a:off x="-113692" y="22654865"/>
            <a:ext cx="14698147" cy="15490384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553527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553527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553476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5534762" y="28795840"/>
            <a:ext cx="12987338" cy="934940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9D66C0D-E15F-4EA1-A26A-04B441BB9E4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711325" y="23388074"/>
            <a:ext cx="12356022" cy="14029174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D2F2F5C4-82D7-496C-8631-2515A32AF975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39" name="Chart Placeholder 6">
            <a:extLst>
              <a:ext uri="{FF2B5EF4-FFF2-40B4-BE49-F238E27FC236}">
                <a16:creationId xmlns:a16="http://schemas.microsoft.com/office/drawing/2014/main" id="{20C7CB2D-63D1-4B07-8206-0AF80F2DB5CB}"/>
              </a:ext>
            </a:extLst>
          </p:cNvPr>
          <p:cNvSpPr>
            <a:spLocks noGrp="1"/>
          </p:cNvSpPr>
          <p:nvPr>
            <p:ph type="chart" sz="quarter" idx="174" hasCustomPrompt="1"/>
          </p:nvPr>
        </p:nvSpPr>
        <p:spPr>
          <a:xfrm>
            <a:off x="15534762" y="9039527"/>
            <a:ext cx="12987851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4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5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45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uota + 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6">
            <a:extLst>
              <a:ext uri="{FF2B5EF4-FFF2-40B4-BE49-F238E27FC236}">
                <a16:creationId xmlns:a16="http://schemas.microsoft.com/office/drawing/2014/main" id="{39341BEA-C18B-D84F-BDF6-0D7ACC1C6D4D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495191" y="19816851"/>
            <a:ext cx="18621610" cy="3046988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FontTx/>
              <a:buNone/>
              <a:defRPr sz="9600" b="1">
                <a:solidFill>
                  <a:schemeClr val="bg1"/>
                </a:solidFill>
                <a:latin typeface="Supply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lt-LT" dirty="0"/>
              <a:t>Pagrindinė</a:t>
            </a:r>
            <a:r>
              <a:rPr lang="en-US" dirty="0"/>
              <a:t> </a:t>
            </a:r>
            <a:r>
              <a:rPr lang="lt-LT" dirty="0"/>
              <a:t>darbo mintis ar išvados, ar detalės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2649910" y="21985821"/>
            <a:ext cx="6130524" cy="612253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25" name="Chart Placeholder 6">
            <a:extLst>
              <a:ext uri="{FF2B5EF4-FFF2-40B4-BE49-F238E27FC236}">
                <a16:creationId xmlns:a16="http://schemas.microsoft.com/office/drawing/2014/main" id="{55BD3BA1-ABCD-46F7-AD32-DCB47326FA17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15569127" y="9198214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92973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19821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5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A75C2BCC-EB9F-410D-A235-B15ACADECFBE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15133638" y="2880223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018434C-9D17-4F54-A730-1D039DDD80F8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15133637" y="29541432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B0C6A1D6-77E0-4054-9115-943B5851DAAF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15133637" y="34688824"/>
            <a:ext cx="12987338" cy="74741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A8C7CCD7-F5C9-4C3D-BC86-B6D9D9632682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15133636" y="35428020"/>
            <a:ext cx="12987338" cy="4033043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81EDC85F-C6DE-4684-AB7B-F3A27D1C8E99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3" y="40200259"/>
            <a:ext cx="26410161" cy="1441424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ctr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informacija</a:t>
            </a:r>
            <a:endParaRPr lang="lt-LT" dirty="0"/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64066C21-0D08-4260-812E-490B0943ECD4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1710812" y="28802236"/>
            <a:ext cx="12987338" cy="723844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65E8D828-B479-48A1-BE17-C1EFC0070D78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1710811" y="29541432"/>
            <a:ext cx="12987338" cy="9919631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5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82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uota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6">
            <a:extLst>
              <a:ext uri="{FF2B5EF4-FFF2-40B4-BE49-F238E27FC236}">
                <a16:creationId xmlns:a16="http://schemas.microsoft.com/office/drawing/2014/main" id="{39341BEA-C18B-D84F-BDF6-0D7ACC1C6D4D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495191" y="19816851"/>
            <a:ext cx="18621610" cy="3046988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FontTx/>
              <a:buNone/>
              <a:defRPr sz="9600" b="1">
                <a:solidFill>
                  <a:schemeClr val="bg1"/>
                </a:solidFill>
                <a:latin typeface="Supply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lt-LT" dirty="0"/>
              <a:t>Pagrindinė</a:t>
            </a:r>
            <a:r>
              <a:rPr lang="en-US" dirty="0"/>
              <a:t> </a:t>
            </a:r>
            <a:r>
              <a:rPr lang="lt-LT" dirty="0"/>
              <a:t>darbo mintis ar išvados, ar detalės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2649910" y="21985821"/>
            <a:ext cx="6130524" cy="612253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F96659E5-5E8A-4EF5-94B9-57306EACC5D2}"/>
              </a:ext>
            </a:extLst>
          </p:cNvPr>
          <p:cNvSpPr>
            <a:spLocks noGrp="1"/>
          </p:cNvSpPr>
          <p:nvPr>
            <p:ph type="pic" sz="quarter" idx="178" hasCustomPrompt="1"/>
          </p:nvPr>
        </p:nvSpPr>
        <p:spPr>
          <a:xfrm>
            <a:off x="15133637" y="28537147"/>
            <a:ext cx="15133638" cy="52113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92973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19821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29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B0C6A1D6-77E0-4054-9115-943B5851DAAF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15133637" y="34688824"/>
            <a:ext cx="12987338" cy="74741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8C7CCD7-F5C9-4C3D-BC86-B6D9D9632682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15133636" y="35428020"/>
            <a:ext cx="12987338" cy="6213663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7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81EDC85F-C6DE-4684-AB7B-F3A27D1C8E99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200259"/>
            <a:ext cx="12987336" cy="1441424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ctr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informacija</a:t>
            </a:r>
            <a:endParaRPr lang="lt-LT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64066C21-0D08-4260-812E-490B0943ECD4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1710812" y="28802236"/>
            <a:ext cx="12987338" cy="723844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65E8D828-B479-48A1-BE17-C1EFC0070D78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1710811" y="29541432"/>
            <a:ext cx="12987338" cy="9919631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5577825" y="919821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5577825" y="994263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4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2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uota + grafik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6">
            <a:extLst>
              <a:ext uri="{FF2B5EF4-FFF2-40B4-BE49-F238E27FC236}">
                <a16:creationId xmlns:a16="http://schemas.microsoft.com/office/drawing/2014/main" id="{39341BEA-C18B-D84F-BDF6-0D7ACC1C6D4D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495191" y="19816851"/>
            <a:ext cx="18621610" cy="3046988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FontTx/>
              <a:buNone/>
              <a:defRPr sz="9600" b="1">
                <a:solidFill>
                  <a:schemeClr val="bg1"/>
                </a:solidFill>
                <a:latin typeface="Supply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lt-LT" dirty="0"/>
              <a:t>Pagrindinė</a:t>
            </a:r>
            <a:r>
              <a:rPr lang="en-US" dirty="0"/>
              <a:t> </a:t>
            </a:r>
            <a:r>
              <a:rPr lang="lt-LT" dirty="0"/>
              <a:t>darbo mintis ar išvados, ar detalės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2649910" y="21985821"/>
            <a:ext cx="6130524" cy="612253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18" name="Chart Placeholder 6">
            <a:extLst>
              <a:ext uri="{FF2B5EF4-FFF2-40B4-BE49-F238E27FC236}">
                <a16:creationId xmlns:a16="http://schemas.microsoft.com/office/drawing/2014/main" id="{18FAF05E-EDC9-469A-9498-E991E9FC4D6F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15569127" y="9198215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92973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19821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0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B0C6A1D6-77E0-4054-9115-943B5851DAAF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15133637" y="34688824"/>
            <a:ext cx="12987338" cy="74741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A8C7CCD7-F5C9-4C3D-BC86-B6D9D9632682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15133636" y="35428020"/>
            <a:ext cx="12987338" cy="6213663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7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81EDC85F-C6DE-4684-AB7B-F3A27D1C8E99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200259"/>
            <a:ext cx="12987338" cy="1441424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ctr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informacija</a:t>
            </a:r>
            <a:endParaRPr lang="lt-LT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64066C21-0D08-4260-812E-490B0943ECD4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1710812" y="28802236"/>
            <a:ext cx="12987338" cy="723844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65E8D828-B479-48A1-BE17-C1EFC0070D78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1710811" y="29541432"/>
            <a:ext cx="12987338" cy="9919631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3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F96659E5-5E8A-4EF5-94B9-57306EACC5D2}"/>
              </a:ext>
            </a:extLst>
          </p:cNvPr>
          <p:cNvSpPr>
            <a:spLocks noGrp="1"/>
          </p:cNvSpPr>
          <p:nvPr>
            <p:ph type="pic" sz="quarter" idx="178" hasCustomPrompt="1"/>
          </p:nvPr>
        </p:nvSpPr>
        <p:spPr>
          <a:xfrm>
            <a:off x="15133637" y="28537147"/>
            <a:ext cx="15133638" cy="52113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54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k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8FB46F8-1CCD-47BF-B7ED-F7AD19F14CAA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685800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70BD25-1A6E-4F15-BB95-131FDAF18625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685799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EA7BA3F-32FD-4270-AB56-5AD1FAA96C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685799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D0F0072-D66E-41C3-868E-058BE3CC2579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685798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224AB4-5391-48DD-896C-69C13CCAC0C7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85798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1BEC41F-7C4E-4D99-B28C-583D38CE891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685797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EBEDF0F-16FF-4F70-9DAD-F504C9511847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6484219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7D5F4BC-CC32-4504-A59C-7AEB68157EAD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6484218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6484218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6484217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032DDCB-F4CF-4DFE-8CFE-D4A1A7AD2E5A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6484217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6D8F656-43FA-4C9D-A5B1-A813859C48E2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6484216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42" name="Chart Placeholder 6">
            <a:extLst>
              <a:ext uri="{FF2B5EF4-FFF2-40B4-BE49-F238E27FC236}">
                <a16:creationId xmlns:a16="http://schemas.microsoft.com/office/drawing/2014/main" id="{125542DB-E99E-436B-A45D-390C2CEEFB68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16484215" y="9108184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43" name="Chart Placeholder 6">
            <a:extLst>
              <a:ext uri="{FF2B5EF4-FFF2-40B4-BE49-F238E27FC236}">
                <a16:creationId xmlns:a16="http://schemas.microsoft.com/office/drawing/2014/main" id="{A309D519-AB3F-4ADD-8773-5BDD3DDC0DE1}"/>
              </a:ext>
            </a:extLst>
          </p:cNvPr>
          <p:cNvSpPr>
            <a:spLocks noGrp="1"/>
          </p:cNvSpPr>
          <p:nvPr>
            <p:ph type="chart" sz="quarter" idx="177" hasCustomPrompt="1"/>
          </p:nvPr>
        </p:nvSpPr>
        <p:spPr>
          <a:xfrm>
            <a:off x="685800" y="33393616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5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</p:spTree>
    <p:extLst>
      <p:ext uri="{BB962C8B-B14F-4D97-AF65-F5344CB8AC3E}">
        <p14:creationId xmlns:p14="http://schemas.microsoft.com/office/powerpoint/2010/main" val="253848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kai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224AB4-5391-48DD-896C-69C13CCAC0C7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85798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1BEC41F-7C4E-4D99-B28C-583D38CE891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685797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EBEDF0F-16FF-4F70-9DAD-F504C9511847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6484219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7D5F4BC-CC32-4504-A59C-7AEB68157EAD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6484218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6484218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6484217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032DDCB-F4CF-4DFE-8CFE-D4A1A7AD2E5A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6484217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6D8F656-43FA-4C9D-A5B1-A813859C48E2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6484216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42" name="Chart Placeholder 6">
            <a:extLst>
              <a:ext uri="{FF2B5EF4-FFF2-40B4-BE49-F238E27FC236}">
                <a16:creationId xmlns:a16="http://schemas.microsoft.com/office/drawing/2014/main" id="{125542DB-E99E-436B-A45D-390C2CEEFB68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16484215" y="9108184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43" name="Chart Placeholder 6">
            <a:extLst>
              <a:ext uri="{FF2B5EF4-FFF2-40B4-BE49-F238E27FC236}">
                <a16:creationId xmlns:a16="http://schemas.microsoft.com/office/drawing/2014/main" id="{A309D519-AB3F-4ADD-8773-5BDD3DDC0DE1}"/>
              </a:ext>
            </a:extLst>
          </p:cNvPr>
          <p:cNvSpPr>
            <a:spLocks noGrp="1"/>
          </p:cNvSpPr>
          <p:nvPr>
            <p:ph type="chart" sz="quarter" idx="177" hasCustomPrompt="1"/>
          </p:nvPr>
        </p:nvSpPr>
        <p:spPr>
          <a:xfrm>
            <a:off x="685800" y="33393616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92A13B15-335A-4048-81EA-5EE68A6BA40C}"/>
              </a:ext>
            </a:extLst>
          </p:cNvPr>
          <p:cNvSpPr>
            <a:spLocks noGrp="1"/>
          </p:cNvSpPr>
          <p:nvPr>
            <p:ph type="pic" sz="quarter" idx="178" hasCustomPrompt="1"/>
          </p:nvPr>
        </p:nvSpPr>
        <p:spPr>
          <a:xfrm>
            <a:off x="0" y="15144399"/>
            <a:ext cx="13673135" cy="107867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5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5"/>
            <a:ext cx="30267275" cy="4274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3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2" r:id="rId2"/>
    <p:sldLayoutId id="2147483693" r:id="rId3"/>
    <p:sldLayoutId id="2147483694" r:id="rId4"/>
    <p:sldLayoutId id="2147483690" r:id="rId5"/>
    <p:sldLayoutId id="2147483689" r:id="rId6"/>
    <p:sldLayoutId id="2147483691" r:id="rId7"/>
  </p:sldLayoutIdLst>
  <p:txStyles>
    <p:titleStyle>
      <a:lvl1pPr algn="ctr" defTabSz="3026585" rtl="0" eaLnBrk="1" latinLnBrk="0" hangingPunct="1">
        <a:spcBef>
          <a:spcPct val="0"/>
        </a:spcBef>
        <a:buNone/>
        <a:defRPr sz="6068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134970" indent="-1134970" algn="l" defTabSz="3026585" rtl="0" eaLnBrk="1" latinLnBrk="0" hangingPunct="1">
        <a:spcBef>
          <a:spcPct val="20000"/>
        </a:spcBef>
        <a:buFont typeface="Arial" pitchFamily="34" charset="0"/>
        <a:buChar char="•"/>
        <a:defRPr sz="10620" kern="1200">
          <a:solidFill>
            <a:schemeClr val="tx1"/>
          </a:solidFill>
          <a:latin typeface="+mn-lt"/>
          <a:ea typeface="+mn-ea"/>
          <a:cs typeface="+mn-cs"/>
        </a:defRPr>
      </a:lvl1pPr>
      <a:lvl2pPr marL="2459101" indent="-945808" algn="l" defTabSz="3026585" rtl="0" eaLnBrk="1" latinLnBrk="0" hangingPunct="1">
        <a:spcBef>
          <a:spcPct val="20000"/>
        </a:spcBef>
        <a:buFont typeface="Arial" pitchFamily="34" charset="0"/>
        <a:buChar char="–"/>
        <a:defRPr sz="9310" kern="1200">
          <a:solidFill>
            <a:schemeClr val="tx1"/>
          </a:solidFill>
          <a:latin typeface="+mn-lt"/>
          <a:ea typeface="+mn-ea"/>
          <a:cs typeface="+mn-cs"/>
        </a:defRPr>
      </a:lvl2pPr>
      <a:lvl3pPr marL="3783232" indent="-756647" algn="l" defTabSz="3026585" rtl="0" eaLnBrk="1" latinLnBrk="0" hangingPunct="1">
        <a:spcBef>
          <a:spcPct val="20000"/>
        </a:spcBef>
        <a:buFont typeface="Arial" pitchFamily="34" charset="0"/>
        <a:buChar char="•"/>
        <a:defRPr sz="7999" kern="1200">
          <a:solidFill>
            <a:schemeClr val="tx1"/>
          </a:solidFill>
          <a:latin typeface="+mn-lt"/>
          <a:ea typeface="+mn-ea"/>
          <a:cs typeface="+mn-cs"/>
        </a:defRPr>
      </a:lvl3pPr>
      <a:lvl4pPr marL="5296526" indent="-756647" algn="l" defTabSz="3026585" rtl="0" eaLnBrk="1" latinLnBrk="0" hangingPunct="1">
        <a:spcBef>
          <a:spcPct val="20000"/>
        </a:spcBef>
        <a:buFont typeface="Arial" pitchFamily="34" charset="0"/>
        <a:buChar char="–"/>
        <a:defRPr sz="6620" kern="1200">
          <a:solidFill>
            <a:schemeClr val="tx1"/>
          </a:solidFill>
          <a:latin typeface="+mn-lt"/>
          <a:ea typeface="+mn-ea"/>
          <a:cs typeface="+mn-cs"/>
        </a:defRPr>
      </a:lvl4pPr>
      <a:lvl5pPr marL="6809818" indent="-756647" algn="l" defTabSz="3026585" rtl="0" eaLnBrk="1" latinLnBrk="0" hangingPunct="1">
        <a:spcBef>
          <a:spcPct val="20000"/>
        </a:spcBef>
        <a:buFont typeface="Arial" pitchFamily="34" charset="0"/>
        <a:buChar char="»"/>
        <a:defRPr sz="6620" kern="1200">
          <a:solidFill>
            <a:schemeClr val="tx1"/>
          </a:solidFill>
          <a:latin typeface="+mn-lt"/>
          <a:ea typeface="+mn-ea"/>
          <a:cs typeface="+mn-cs"/>
        </a:defRPr>
      </a:lvl5pPr>
      <a:lvl6pPr marL="8323111" indent="-756647" algn="l" defTabSz="3026585" rtl="0" eaLnBrk="1" latinLnBrk="0" hangingPunct="1">
        <a:spcBef>
          <a:spcPct val="20000"/>
        </a:spcBef>
        <a:buFont typeface="Arial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6pPr>
      <a:lvl7pPr marL="9836403" indent="-756647" algn="l" defTabSz="3026585" rtl="0" eaLnBrk="1" latinLnBrk="0" hangingPunct="1">
        <a:spcBef>
          <a:spcPct val="20000"/>
        </a:spcBef>
        <a:buFont typeface="Arial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7pPr>
      <a:lvl8pPr marL="11349697" indent="-756647" algn="l" defTabSz="3026585" rtl="0" eaLnBrk="1" latinLnBrk="0" hangingPunct="1">
        <a:spcBef>
          <a:spcPct val="20000"/>
        </a:spcBef>
        <a:buFont typeface="Arial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8pPr>
      <a:lvl9pPr marL="12862989" indent="-756647" algn="l" defTabSz="3026585" rtl="0" eaLnBrk="1" latinLnBrk="0" hangingPunct="1">
        <a:spcBef>
          <a:spcPct val="20000"/>
        </a:spcBef>
        <a:buFont typeface="Arial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585" rtl="0" eaLnBrk="1" latinLnBrk="0" hangingPunct="1">
        <a:defRPr sz="5931" kern="1200">
          <a:solidFill>
            <a:schemeClr val="tx1"/>
          </a:solidFill>
          <a:latin typeface="+mn-lt"/>
          <a:ea typeface="+mn-ea"/>
          <a:cs typeface="+mn-cs"/>
        </a:defRPr>
      </a:lvl1pPr>
      <a:lvl2pPr marL="1513293" algn="l" defTabSz="3026585" rtl="0" eaLnBrk="1" latinLnBrk="0" hangingPunct="1">
        <a:defRPr sz="5931" kern="1200">
          <a:solidFill>
            <a:schemeClr val="tx1"/>
          </a:solidFill>
          <a:latin typeface="+mn-lt"/>
          <a:ea typeface="+mn-ea"/>
          <a:cs typeface="+mn-cs"/>
        </a:defRPr>
      </a:lvl2pPr>
      <a:lvl3pPr marL="3026585" algn="l" defTabSz="3026585" rtl="0" eaLnBrk="1" latinLnBrk="0" hangingPunct="1">
        <a:defRPr sz="5931" kern="1200">
          <a:solidFill>
            <a:schemeClr val="tx1"/>
          </a:solidFill>
          <a:latin typeface="+mn-lt"/>
          <a:ea typeface="+mn-ea"/>
          <a:cs typeface="+mn-cs"/>
        </a:defRPr>
      </a:lvl3pPr>
      <a:lvl4pPr marL="4539879" algn="l" defTabSz="3026585" rtl="0" eaLnBrk="1" latinLnBrk="0" hangingPunct="1">
        <a:defRPr sz="5931" kern="1200">
          <a:solidFill>
            <a:schemeClr val="tx1"/>
          </a:solidFill>
          <a:latin typeface="+mn-lt"/>
          <a:ea typeface="+mn-ea"/>
          <a:cs typeface="+mn-cs"/>
        </a:defRPr>
      </a:lvl4pPr>
      <a:lvl5pPr marL="6053172" algn="l" defTabSz="3026585" rtl="0" eaLnBrk="1" latinLnBrk="0" hangingPunct="1">
        <a:defRPr sz="5931" kern="1200">
          <a:solidFill>
            <a:schemeClr val="tx1"/>
          </a:solidFill>
          <a:latin typeface="+mn-lt"/>
          <a:ea typeface="+mn-ea"/>
          <a:cs typeface="+mn-cs"/>
        </a:defRPr>
      </a:lvl5pPr>
      <a:lvl6pPr marL="7566465" algn="l" defTabSz="3026585" rtl="0" eaLnBrk="1" latinLnBrk="0" hangingPunct="1">
        <a:defRPr sz="5931" kern="1200">
          <a:solidFill>
            <a:schemeClr val="tx1"/>
          </a:solidFill>
          <a:latin typeface="+mn-lt"/>
          <a:ea typeface="+mn-ea"/>
          <a:cs typeface="+mn-cs"/>
        </a:defRPr>
      </a:lvl6pPr>
      <a:lvl7pPr marL="9079758" algn="l" defTabSz="3026585" rtl="0" eaLnBrk="1" latinLnBrk="0" hangingPunct="1">
        <a:defRPr sz="5931" kern="1200">
          <a:solidFill>
            <a:schemeClr val="tx1"/>
          </a:solidFill>
          <a:latin typeface="+mn-lt"/>
          <a:ea typeface="+mn-ea"/>
          <a:cs typeface="+mn-cs"/>
        </a:defRPr>
      </a:lvl7pPr>
      <a:lvl8pPr marL="10593050" algn="l" defTabSz="3026585" rtl="0" eaLnBrk="1" latinLnBrk="0" hangingPunct="1">
        <a:defRPr sz="5931" kern="1200">
          <a:solidFill>
            <a:schemeClr val="tx1"/>
          </a:solidFill>
          <a:latin typeface="+mn-lt"/>
          <a:ea typeface="+mn-ea"/>
          <a:cs typeface="+mn-cs"/>
        </a:defRPr>
      </a:lvl8pPr>
      <a:lvl9pPr marL="12106344" algn="l" defTabSz="3026585" rtl="0" eaLnBrk="1" latinLnBrk="0" hangingPunct="1">
        <a:defRPr sz="59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7"/>
            <a:ext cx="30267275" cy="4276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1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9" r:id="rId2"/>
    <p:sldLayoutId id="2147483680" r:id="rId3"/>
    <p:sldLayoutId id="2147483670" r:id="rId4"/>
    <p:sldLayoutId id="2147483681" r:id="rId5"/>
    <p:sldLayoutId id="2147483660" r:id="rId6"/>
    <p:sldLayoutId id="2147483682" r:id="rId7"/>
    <p:sldLayoutId id="2147483674" r:id="rId8"/>
    <p:sldLayoutId id="2147483671" r:id="rId9"/>
    <p:sldLayoutId id="2147483683" r:id="rId10"/>
    <p:sldLayoutId id="2147483661" r:id="rId11"/>
    <p:sldLayoutId id="2147483684" r:id="rId12"/>
    <p:sldLayoutId id="2147483672" r:id="rId13"/>
    <p:sldLayoutId id="2147483685" r:id="rId14"/>
    <p:sldLayoutId id="2147483662" r:id="rId15"/>
    <p:sldLayoutId id="2147483686" r:id="rId16"/>
    <p:sldLayoutId id="2147483687" r:id="rId17"/>
    <p:sldLayoutId id="2147483673" r:id="rId18"/>
    <p:sldLayoutId id="214748368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B2523C-C425-4824-893E-B6B672941352}"/>
              </a:ext>
            </a:extLst>
          </p:cNvPr>
          <p:cNvSpPr/>
          <p:nvPr userDrawn="1"/>
        </p:nvSpPr>
        <p:spPr>
          <a:xfrm>
            <a:off x="29244757" y="27327554"/>
            <a:ext cx="277299" cy="15490384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B2523C-C425-4824-893E-B6B672941352}"/>
              </a:ext>
            </a:extLst>
          </p:cNvPr>
          <p:cNvSpPr/>
          <p:nvPr userDrawn="1"/>
        </p:nvSpPr>
        <p:spPr>
          <a:xfrm>
            <a:off x="745957" y="27311512"/>
            <a:ext cx="277299" cy="15490384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5"/>
            <a:ext cx="30267275" cy="4274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3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7" r:id="rId2"/>
    <p:sldLayoutId id="2147483665" r:id="rId3"/>
    <p:sldLayoutId id="2147483698" r:id="rId4"/>
    <p:sldLayoutId id="2147483696" r:id="rId5"/>
    <p:sldLayoutId id="2147483677" r:id="rId6"/>
    <p:sldLayoutId id="2147483699" r:id="rId7"/>
    <p:sldLayoutId id="2147483667" r:id="rId8"/>
    <p:sldLayoutId id="2147483668" r:id="rId9"/>
    <p:sldLayoutId id="2147483664" r:id="rId10"/>
    <p:sldLayoutId id="2147483700" r:id="rId11"/>
    <p:sldLayoutId id="2147483695" r:id="rId12"/>
    <p:sldLayoutId id="2147483675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lt-LT" dirty="0"/>
              <a:t>Rezultatai / </a:t>
            </a:r>
            <a:r>
              <a:rPr lang="en-US" dirty="0"/>
              <a:t>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6"/>
          </p:nvPr>
        </p:nvSpPr>
        <p:spPr/>
        <p:txBody>
          <a:bodyPr/>
          <a:lstStyle/>
          <a:p>
            <a:r>
              <a:rPr lang="en-US" dirty="0"/>
              <a:t>A total of 16 different, time-limited simulations were performed and average</a:t>
            </a:r>
            <a:r>
              <a:rPr lang="lt-LT" dirty="0"/>
              <a:t> </a:t>
            </a:r>
            <a:r>
              <a:rPr lang="en-US" dirty="0"/>
              <a:t>absolute numbers of dropped data packets were analyzed. Finally, the analysis</a:t>
            </a:r>
            <a:r>
              <a:rPr lang="lt-LT" dirty="0"/>
              <a:t> </a:t>
            </a:r>
            <a:r>
              <a:rPr lang="en-US" dirty="0"/>
              <a:t>of the overall protocol performance over all disruptions as the ratio of the</a:t>
            </a:r>
            <a:r>
              <a:rPr lang="lt-LT" dirty="0"/>
              <a:t> </a:t>
            </a:r>
            <a:r>
              <a:rPr lang="en-US" dirty="0"/>
              <a:t>dropped packets to total sent packets was performed.</a:t>
            </a:r>
            <a:r>
              <a:rPr lang="lt-LT" dirty="0"/>
              <a:t> I</a:t>
            </a:r>
            <a:r>
              <a:rPr lang="en-US" dirty="0"/>
              <a:t>t is evident that the baseline (reference) values for all protocols are more</a:t>
            </a:r>
            <a:r>
              <a:rPr lang="lt-LT" dirty="0"/>
              <a:t> </a:t>
            </a:r>
            <a:r>
              <a:rPr lang="en-US" dirty="0"/>
              <a:t>or less evenly distributed and are nonzero</a:t>
            </a:r>
            <a:r>
              <a:rPr lang="lt-LT" dirty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8"/>
          </p:nvPr>
        </p:nvSpPr>
        <p:spPr>
          <a:xfrm>
            <a:off x="1710812" y="33345651"/>
            <a:ext cx="12987338" cy="731520"/>
          </a:xfrm>
        </p:spPr>
        <p:txBody>
          <a:bodyPr/>
          <a:lstStyle/>
          <a:p>
            <a:r>
              <a:rPr lang="lt-LT" dirty="0"/>
              <a:t>Išvados / </a:t>
            </a:r>
            <a:r>
              <a:rPr lang="en-US" dirty="0"/>
              <a:t>Conclusions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9"/>
          </p:nvPr>
        </p:nvSpPr>
        <p:spPr>
          <a:xfrm>
            <a:off x="1710812" y="34090067"/>
            <a:ext cx="12987338" cy="8357344"/>
          </a:xfrm>
        </p:spPr>
        <p:txBody>
          <a:bodyPr/>
          <a:lstStyle/>
          <a:p>
            <a:r>
              <a:rPr lang="en-US" dirty="0"/>
              <a:t>1. In the Radio Frequency WSN for </a:t>
            </a:r>
            <a:r>
              <a:rPr lang="en-US" dirty="0" err="1"/>
              <a:t>IoT</a:t>
            </a:r>
            <a:r>
              <a:rPr lang="en-US" dirty="0"/>
              <a:t> case, the natural packet drops are</a:t>
            </a:r>
          </a:p>
          <a:p>
            <a:r>
              <a:rPr lang="en-US" dirty="0"/>
              <a:t>inevitable</a:t>
            </a:r>
            <a:r>
              <a:rPr lang="lt-LT" dirty="0"/>
              <a:t>.</a:t>
            </a:r>
          </a:p>
          <a:p>
            <a:r>
              <a:rPr lang="en-US" dirty="0"/>
              <a:t>2. Snow disruption model is found to be the most stressful for all four</a:t>
            </a:r>
          </a:p>
          <a:p>
            <a:r>
              <a:rPr lang="en-US" dirty="0"/>
              <a:t>analyzed</a:t>
            </a:r>
            <a:r>
              <a:rPr lang="lt-LT" dirty="0"/>
              <a:t> </a:t>
            </a:r>
            <a:r>
              <a:rPr lang="en-US" dirty="0"/>
              <a:t>protocols</a:t>
            </a:r>
            <a:r>
              <a:rPr lang="lt-LT" dirty="0"/>
              <a:t>.</a:t>
            </a:r>
          </a:p>
          <a:p>
            <a:r>
              <a:rPr lang="en-US" dirty="0"/>
              <a:t>3. ODMRP data communication protocol results in the highest number of</a:t>
            </a:r>
          </a:p>
          <a:p>
            <a:r>
              <a:rPr lang="en-US" dirty="0"/>
              <a:t>dropped packets</a:t>
            </a:r>
            <a:r>
              <a:rPr lang="lt-LT" dirty="0"/>
              <a:t>.</a:t>
            </a:r>
          </a:p>
          <a:p>
            <a:r>
              <a:rPr lang="en-US" dirty="0"/>
              <a:t>4. HLMRP data communication protocol performs the best of all considered</a:t>
            </a:r>
            <a:r>
              <a:rPr lang="lt-LT" dirty="0"/>
              <a:t> </a:t>
            </a:r>
            <a:r>
              <a:rPr lang="en-US" dirty="0"/>
              <a:t>protocols</a:t>
            </a:r>
            <a:r>
              <a:rPr lang="lt-LT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2"/>
          </p:nvPr>
        </p:nvSpPr>
        <p:spPr/>
        <p:txBody>
          <a:bodyPr/>
          <a:lstStyle/>
          <a:p>
            <a:r>
              <a:rPr lang="en-US" sz="8800" b="1" dirty="0">
                <a:latin typeface="Space Grotesk" pitchFamily="2" charset="-70"/>
                <a:cs typeface="Space Grotesk" pitchFamily="2" charset="-70"/>
              </a:rPr>
              <a:t>The goal </a:t>
            </a:r>
            <a:r>
              <a:rPr lang="en-US" sz="8800" dirty="0">
                <a:latin typeface="Space Grotesk" pitchFamily="2" charset="-70"/>
                <a:cs typeface="Space Grotesk" pitchFamily="2" charset="-70"/>
              </a:rPr>
              <a:t>of the study – to reveal popular WSN protocols specifics and</a:t>
            </a:r>
          </a:p>
          <a:p>
            <a:r>
              <a:rPr lang="en-US" sz="8800" dirty="0">
                <a:latin typeface="Space Grotesk" pitchFamily="2" charset="-70"/>
                <a:cs typeface="Space Grotesk" pitchFamily="2" charset="-70"/>
              </a:rPr>
              <a:t>find out the best performing protocol of the analyzed protocols under quickly</a:t>
            </a:r>
            <a:r>
              <a:rPr lang="lt-LT" sz="8800" dirty="0">
                <a:latin typeface="Space Grotesk" pitchFamily="2" charset="-70"/>
                <a:cs typeface="Space Grotesk" pitchFamily="2" charset="-70"/>
              </a:rPr>
              <a:t> </a:t>
            </a:r>
            <a:r>
              <a:rPr lang="en-US" sz="8800" dirty="0">
                <a:latin typeface="Space Grotesk" pitchFamily="2" charset="-70"/>
                <a:cs typeface="Space Grotesk" pitchFamily="2" charset="-70"/>
              </a:rPr>
              <a:t>changing conditions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Wireless Sensor Networks (WSN) being a part of an Internet of Things (</a:t>
            </a:r>
            <a:r>
              <a:rPr lang="en-US" dirty="0" err="1"/>
              <a:t>IoT</a:t>
            </a:r>
            <a:r>
              <a:rPr lang="en-US" dirty="0"/>
              <a:t>) technology is often used as a data sensing and data acquiring layer. In the presented performance analysis, the dynamically reconfigurable Mobile </a:t>
            </a:r>
            <a:r>
              <a:rPr lang="en-US" dirty="0" err="1"/>
              <a:t>Adhoc</a:t>
            </a:r>
            <a:r>
              <a:rPr lang="en-US" dirty="0"/>
              <a:t> Network (MANET) with parameters of a real system is simulated and investigated</a:t>
            </a:r>
            <a:r>
              <a:rPr lang="lt-LT" dirty="0"/>
              <a:t>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t-LT" dirty="0"/>
              <a:t>Įvadas / </a:t>
            </a:r>
            <a:r>
              <a:rPr lang="en-US" dirty="0"/>
              <a:t>Introduction</a:t>
            </a: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6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5" b="28165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quarter" idx="174"/>
          </p:nvPr>
        </p:nvSpPr>
        <p:spPr/>
        <p:txBody>
          <a:bodyPr/>
          <a:lstStyle/>
          <a:p>
            <a:r>
              <a:rPr lang="lt-LT" dirty="0"/>
              <a:t>Tikslai / </a:t>
            </a:r>
            <a:r>
              <a:rPr lang="en-US" dirty="0"/>
              <a:t>Aims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5"/>
          </p:nvPr>
        </p:nvSpPr>
        <p:spPr>
          <a:xfrm>
            <a:off x="15535275" y="9765325"/>
            <a:ext cx="12987338" cy="4513519"/>
          </a:xfrm>
        </p:spPr>
        <p:txBody>
          <a:bodyPr/>
          <a:lstStyle/>
          <a:p>
            <a:r>
              <a:rPr lang="en-US" dirty="0"/>
              <a:t>• set up and perform WSN simulation substituting four different protocols</a:t>
            </a:r>
          </a:p>
          <a:p>
            <a:r>
              <a:rPr lang="en-US" dirty="0"/>
              <a:t>and three different disturbance models;</a:t>
            </a:r>
          </a:p>
          <a:p>
            <a:r>
              <a:rPr lang="en-US" dirty="0"/>
              <a:t>• perform investigation of the gathered results revealing the most disruptive</a:t>
            </a:r>
            <a:r>
              <a:rPr lang="lt-LT" dirty="0"/>
              <a:t> </a:t>
            </a:r>
            <a:r>
              <a:rPr lang="en-US" dirty="0"/>
              <a:t>analyzed disturbance and reveal the most robust analyzed WSN</a:t>
            </a:r>
            <a:r>
              <a:rPr lang="lt-LT" dirty="0"/>
              <a:t> </a:t>
            </a:r>
            <a:r>
              <a:rPr lang="en-US" dirty="0"/>
              <a:t>protocols</a:t>
            </a:r>
            <a:r>
              <a:rPr lang="lt-LT" dirty="0"/>
              <a:t>;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8"/>
          </p:nvPr>
        </p:nvSpPr>
        <p:spPr>
          <a:xfrm>
            <a:off x="1710812" y="7740358"/>
            <a:ext cx="27261229" cy="938149"/>
          </a:xfrm>
        </p:spPr>
        <p:txBody>
          <a:bodyPr/>
          <a:lstStyle/>
          <a:p>
            <a:r>
              <a:rPr lang="lt-LT" dirty="0" err="1"/>
              <a:t>vardenis.pavardenis@vilniustech.lt</a:t>
            </a:r>
            <a:r>
              <a:rPr lang="lt-LT" dirty="0"/>
              <a:t>, </a:t>
            </a:r>
          </a:p>
          <a:p>
            <a:r>
              <a:rPr lang="lt-LT" dirty="0"/>
              <a:t>Aplinkos apsaugos ir vandens inžinerijos katedra, Aplinkos inžinerijos fakultetas, Vilniaus Gedimino technikos universitetas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7"/>
          </p:nvPr>
        </p:nvSpPr>
        <p:spPr/>
        <p:txBody>
          <a:bodyPr/>
          <a:lstStyle/>
          <a:p>
            <a:r>
              <a:rPr lang="lt-LT" dirty="0"/>
              <a:t>Pavadinimas</a:t>
            </a:r>
            <a:r>
              <a:rPr lang="en-US" dirty="0"/>
              <a:t> /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96"/>
          </p:nvPr>
        </p:nvSpPr>
        <p:spPr>
          <a:xfrm>
            <a:off x="15577825" y="656464"/>
            <a:ext cx="13929160" cy="2114658"/>
          </a:xfrm>
        </p:spPr>
        <p:txBody>
          <a:bodyPr/>
          <a:lstStyle/>
          <a:p>
            <a:r>
              <a:rPr lang="lt-LT"/>
              <a:t>29-oji </a:t>
            </a:r>
            <a:r>
              <a:rPr lang="lt-LT" dirty="0"/>
              <a:t>Lietuvos jaunųjų mokslininkų konferencija</a:t>
            </a:r>
          </a:p>
          <a:p>
            <a:r>
              <a:rPr lang="lt-LT" dirty="0"/>
              <a:t>„Mokslas – Lietuvos ateitis“   </a:t>
            </a:r>
          </a:p>
          <a:p>
            <a:r>
              <a:rPr lang="lt-LT" dirty="0"/>
              <a:t>DARNI APLINKA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7"/>
          </p:nvPr>
        </p:nvSpPr>
        <p:spPr/>
        <p:txBody>
          <a:bodyPr/>
          <a:lstStyle/>
          <a:p>
            <a:r>
              <a:rPr lang="fi-FI" dirty="0"/>
              <a:t>Vardenis PAVARDENIS</a:t>
            </a:r>
            <a:r>
              <a:rPr lang="lt-LT" dirty="0"/>
              <a:t> / </a:t>
            </a:r>
            <a:r>
              <a:rPr lang="fi-FI" dirty="0"/>
              <a:t>Name SURNAME</a:t>
            </a:r>
          </a:p>
        </p:txBody>
      </p:sp>
      <p:graphicFrame>
        <p:nvGraphicFramePr>
          <p:cNvPr id="24" name="Chart Placeholder 23"/>
          <p:cNvGraphicFramePr>
            <a:graphicFrameLocks noGrp="1"/>
          </p:cNvGraphicFramePr>
          <p:nvPr>
            <p:ph type="chart" sz="quarter" idx="176"/>
            <p:extLst>
              <p:ext uri="{D42A27DB-BD31-4B8C-83A1-F6EECF244321}">
                <p14:modId xmlns:p14="http://schemas.microsoft.com/office/powerpoint/2010/main" val="3326546680"/>
              </p:ext>
            </p:extLst>
          </p:nvPr>
        </p:nvGraphicFramePr>
        <p:xfrm>
          <a:off x="1710812" y="28625901"/>
          <a:ext cx="12987338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0046215"/>
      </p:ext>
    </p:extLst>
  </p:cSld>
  <p:clrMapOvr>
    <a:masterClrMapping/>
  </p:clrMapOvr>
</p:sld>
</file>

<file path=ppt/theme/theme1.xml><?xml version="1.0" encoding="utf-8"?>
<a:theme xmlns:a="http://schemas.openxmlformats.org/drawingml/2006/main" name="Centruota didelė mintis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5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Rėmelis + juostelė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ėmel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4774936C3CCDDA4B90F32FD264DF871B" ma:contentTypeVersion="9" ma:contentTypeDescription="Kurkite naują dokumentą." ma:contentTypeScope="" ma:versionID="cab0f5d7377141ed92b97358580274b6">
  <xsd:schema xmlns:xsd="http://www.w3.org/2001/XMLSchema" xmlns:xs="http://www.w3.org/2001/XMLSchema" xmlns:p="http://schemas.microsoft.com/office/2006/metadata/properties" xmlns:ns3="4dc3922d-b90b-458a-a4ae-eafc97b89a39" targetNamespace="http://schemas.microsoft.com/office/2006/metadata/properties" ma:root="true" ma:fieldsID="ab4ef84b67b0062249a3a11873ae6fc2" ns3:_="">
    <xsd:import namespace="4dc3922d-b90b-458a-a4ae-eafc97b89a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c3922d-b90b-458a-a4ae-eafc97b89a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29091C-FAF6-44F9-808A-C97D93B7CB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CBF97A-8C6E-470E-A38B-DD454D892634}">
  <ds:schemaRefs>
    <ds:schemaRef ds:uri="4dc3922d-b90b-458a-a4ae-eafc97b89a39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2163F81-6586-4D22-97A4-CF57D1C870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c3922d-b90b-458a-a4ae-eafc97b89a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36x48-Template-V2b</Template>
  <TotalTime>1467</TotalTime>
  <Words>315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Space Grotesk</vt:lpstr>
      <vt:lpstr>Supply</vt:lpstr>
      <vt:lpstr>Trebuchet MS</vt:lpstr>
      <vt:lpstr>Centruota didelė mintis</vt:lpstr>
      <vt:lpstr>Rėmelis + juostelė</vt:lpstr>
      <vt:lpstr>Rėmelis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dc:description>This template is the property of PosterPresentations.com. Call us if you need help with this poster template._x000d_
1-866-649-3004           _x000d_
 (c)PosterPresentations.com</dc:description>
  <cp:lastModifiedBy>Vaida Š.</cp:lastModifiedBy>
  <cp:revision>132</cp:revision>
  <dcterms:created xsi:type="dcterms:W3CDTF">2012-02-03T19:11:35Z</dcterms:created>
  <dcterms:modified xsi:type="dcterms:W3CDTF">2025-11-05T08:22:58Z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0x0101004774936C3CCDDA4B90F32FD264DF871B</vt:lpwstr>
  </property>
</Properties>
</file>