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20"/>
  </p:handoutMasterIdLst>
  <p:sldIdLst>
    <p:sldId id="256" r:id="rId2"/>
    <p:sldId id="258" r:id="rId3"/>
    <p:sldId id="268" r:id="rId4"/>
    <p:sldId id="259" r:id="rId5"/>
    <p:sldId id="271" r:id="rId6"/>
    <p:sldId id="266" r:id="rId7"/>
    <p:sldId id="260" r:id="rId8"/>
    <p:sldId id="275" r:id="rId9"/>
    <p:sldId id="272" r:id="rId10"/>
    <p:sldId id="264" r:id="rId11"/>
    <p:sldId id="269" r:id="rId12"/>
    <p:sldId id="273" r:id="rId13"/>
    <p:sldId id="261" r:id="rId14"/>
    <p:sldId id="274" r:id="rId15"/>
    <p:sldId id="270" r:id="rId16"/>
    <p:sldId id="276" r:id="rId17"/>
    <p:sldId id="26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1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/>
    <p:restoredTop sz="96405"/>
  </p:normalViewPr>
  <p:slideViewPr>
    <p:cSldViewPr snapToGrid="0" snapToObjects="1">
      <p:cViewPr varScale="1">
        <p:scale>
          <a:sx n="120" d="100"/>
          <a:sy n="120" d="100"/>
        </p:scale>
        <p:origin x="1747" y="82"/>
      </p:cViewPr>
      <p:guideLst>
        <p:guide orient="horz" pos="255"/>
        <p:guide pos="1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9920"/>
        <c:axId val="76484016"/>
      </c:barChart>
      <c:valAx>
        <c:axId val="7648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  <a:endParaRPr lang="en-US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2477333041095251E-3"/>
              <c:y val="0.37000667067261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0679920"/>
        <c:crosses val="autoZero"/>
        <c:crossBetween val="between"/>
      </c:valAx>
      <c:catAx>
        <c:axId val="1067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dirty="0"/>
                  <a:t>AXIS TITLE</a:t>
                </a:r>
              </a:p>
            </c:rich>
          </c:tx>
          <c:layout>
            <c:manualLayout>
              <c:xMode val="edge"/>
              <c:yMode val="edge"/>
              <c:x val="0.4302554622300393"/>
              <c:y val="0.94505036322505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648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9920"/>
        <c:axId val="76484016"/>
      </c:barChart>
      <c:valAx>
        <c:axId val="7648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2477333041095251E-3"/>
              <c:y val="0.37000667067261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0679920"/>
        <c:crosses val="autoZero"/>
        <c:crossBetween val="between"/>
      </c:valAx>
      <c:catAx>
        <c:axId val="1067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dirty="0">
                    <a:solidFill>
                      <a:schemeClr val="bg1"/>
                    </a:solidFill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302554622300393"/>
              <c:y val="0.94505036322505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648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79920"/>
        <c:axId val="76484016"/>
      </c:lineChart>
      <c:valAx>
        <c:axId val="7648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  <a:endParaRPr lang="en-US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2477333041095251E-3"/>
              <c:y val="0.37000667067261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0679920"/>
        <c:crosses val="autoZero"/>
        <c:crossBetween val="between"/>
      </c:valAx>
      <c:catAx>
        <c:axId val="1067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dirty="0"/>
                  <a:t>AXIS TITLE</a:t>
                </a:r>
              </a:p>
            </c:rich>
          </c:tx>
          <c:layout>
            <c:manualLayout>
              <c:xMode val="edge"/>
              <c:yMode val="edge"/>
              <c:x val="0.4302554622300393"/>
              <c:y val="0.94505036322505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648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9920"/>
        <c:axId val="76484016"/>
      </c:barChart>
      <c:valAx>
        <c:axId val="7648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  <a:endParaRPr lang="en-US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2477333041095251E-3"/>
              <c:y val="0.37000667067261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0679920"/>
        <c:crosses val="autoZero"/>
        <c:crossBetween val="between"/>
      </c:valAx>
      <c:catAx>
        <c:axId val="1067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dirty="0"/>
                  <a:t>AXIS TITLE</a:t>
                </a:r>
              </a:p>
            </c:rich>
          </c:tx>
          <c:layout>
            <c:manualLayout>
              <c:xMode val="edge"/>
              <c:yMode val="edge"/>
              <c:x val="0.4302554622300393"/>
              <c:y val="0.94505036322505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648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9920"/>
        <c:axId val="76484016"/>
      </c:barChart>
      <c:valAx>
        <c:axId val="7648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  <a:endParaRPr lang="en-US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2477333041095251E-3"/>
              <c:y val="0.37000667067261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0679920"/>
        <c:crosses val="autoZero"/>
        <c:crossBetween val="between"/>
      </c:valAx>
      <c:catAx>
        <c:axId val="1067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dirty="0"/>
                  <a:t>AXIS TITLE</a:t>
                </a:r>
              </a:p>
            </c:rich>
          </c:tx>
          <c:layout>
            <c:manualLayout>
              <c:xMode val="edge"/>
              <c:yMode val="edge"/>
              <c:x val="0.4302554622300393"/>
              <c:y val="0.94505036322505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648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F-0D42-A88D-53A041F86B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8F-0D42-A88D-53A041F86B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8F-0D42-A88D-53A041F86B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8F-0D42-A88D-53A041F86B9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8F-0D42-A88D-53A041F86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79920"/>
        <c:axId val="76484016"/>
      </c:barChart>
      <c:valAx>
        <c:axId val="7648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  <a:endParaRPr lang="en-US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2477333041095251E-3"/>
              <c:y val="0.37000667067261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0679920"/>
        <c:crosses val="autoZero"/>
        <c:crossBetween val="between"/>
      </c:valAx>
      <c:catAx>
        <c:axId val="1067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dirty="0"/>
                  <a:t>AXIS TITLE</a:t>
                </a:r>
              </a:p>
            </c:rich>
          </c:tx>
          <c:layout>
            <c:manualLayout>
              <c:xMode val="edge"/>
              <c:yMode val="edge"/>
              <c:x val="0.4302554622300393"/>
              <c:y val="0.94505036322505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76484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8-5940-8637-E5FE36B7353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8-5940-8637-E5FE36B7353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8-5940-8637-E5FE36B7353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8-5940-8637-E5FE36B73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88-5940-8637-E5FE36B735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C0-DB47-8A9A-181CEA6584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C0-DB47-8A9A-181CEA6584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C0-DB47-8A9A-181CEA6584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C0-DB47-8A9A-181CEA6584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C0-DB47-8A9A-181CEA6584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F6A4CF-6F40-F247-A40D-A506003812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42FE1-1197-204F-8F29-30924E62D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6102-A814-B34B-A78D-C3C8F1BEDD06}" type="datetimeFigureOut">
              <a:rPr lang="en-LT" smtClean="0"/>
              <a:t>04/09/2026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926D2-6108-F742-8CE9-3BDE43E5D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1404D-63A8-8A4A-AADA-E0995DC43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8C4D-A878-9141-BB15-8DD00E6EE4FD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2093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in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7B9B736-8059-9E4F-8226-97318FD73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64" y="3411676"/>
            <a:ext cx="4343236" cy="280583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C0F03C4-3A8C-4FCE-B447-DE322F736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154" y="3513477"/>
            <a:ext cx="4170457" cy="2602231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 dirty="0" err="1"/>
              <a:t>Title</a:t>
            </a:r>
            <a:r>
              <a:rPr lang="lt-LT" noProof="0" dirty="0"/>
              <a:t> </a:t>
            </a:r>
            <a:r>
              <a:rPr lang="lt-LT" noProof="0" dirty="0" err="1"/>
              <a:t>of</a:t>
            </a:r>
            <a:r>
              <a:rPr lang="lt-LT" noProof="0" dirty="0"/>
              <a:t> </a:t>
            </a:r>
            <a:r>
              <a:rPr lang="lt-LT" noProof="0" dirty="0" err="1"/>
              <a:t>the</a:t>
            </a:r>
            <a:r>
              <a:rPr lang="lt-LT" noProof="0" dirty="0"/>
              <a:t> </a:t>
            </a:r>
            <a:r>
              <a:rPr lang="lt-LT" noProof="0" dirty="0" err="1"/>
              <a:t>presentation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287D86-E9E5-4E8F-92D7-9490F21B1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114" y="3246778"/>
            <a:ext cx="1444228" cy="26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lt-LT" noProof="0" dirty="0"/>
              <a:t>Name </a:t>
            </a:r>
            <a:r>
              <a:rPr lang="lt-LT" noProof="0" dirty="0" err="1"/>
              <a:t>Surname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2E5E2C2-ED9C-4B14-BD16-5C88B86E54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5912" y="5976551"/>
            <a:ext cx="1312934" cy="26638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lt-LT" dirty="0" err="1"/>
              <a:t>Date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9D67911-A124-C944-A96C-AFE5530A83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5076" y="327991"/>
            <a:ext cx="2149841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4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1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otrau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0571FF4-A7BC-3045-89E2-92C95ED43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865" y="1257334"/>
            <a:ext cx="3443336" cy="7870483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229D56-4D34-4E92-B08C-499915E61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88857" y="1"/>
            <a:ext cx="6255143" cy="617696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insert a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553403A-EB7C-4A11-849E-99EBB2C932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/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9417CA9-0B2A-45BB-B815-09173918F6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/>
            </a:lvl1pPr>
          </a:lstStyle>
          <a:p>
            <a:pPr lvl="0"/>
            <a:r>
              <a:rPr lang="lt-LT" sz="600" dirty="0" err="1"/>
              <a:t>Date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7A898C-35A3-E148-AE53-BBE27F45C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990" y="1257334"/>
            <a:ext cx="3443336" cy="78704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AF4A23-2938-EF4F-BDDB-2FECC0CC2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032" y="2006599"/>
            <a:ext cx="1853225" cy="36029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None/>
              <a:defRPr sz="1800"/>
            </a:lvl1pPr>
          </a:lstStyle>
          <a:p>
            <a:pPr>
              <a:lnSpc>
                <a:spcPct val="100000"/>
              </a:lnSpc>
            </a:pPr>
            <a:r>
              <a:rPr lang="en-US" sz="2100" b="1" dirty="0"/>
              <a:t>Content</a:t>
            </a:r>
            <a:endParaRPr lang="en-LT" sz="2100" b="1" dirty="0"/>
          </a:p>
        </p:txBody>
      </p:sp>
    </p:spTree>
    <p:extLst>
      <p:ext uri="{BB962C8B-B14F-4D97-AF65-F5344CB8AC3E}">
        <p14:creationId xmlns:p14="http://schemas.microsoft.com/office/powerpoint/2010/main" val="285547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Kontakta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7B9B736-8059-9E4F-8226-97318FD73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64" y="3411676"/>
            <a:ext cx="4343236" cy="280583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C0F03C4-3A8C-4FCE-B447-DE322F736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154" y="3513477"/>
            <a:ext cx="4170457" cy="2602231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 dirty="0" err="1"/>
              <a:t>Thank</a:t>
            </a:r>
            <a:r>
              <a:rPr lang="lt-LT" noProof="0" dirty="0"/>
              <a:t> </a:t>
            </a:r>
            <a:r>
              <a:rPr lang="lt-LT" noProof="0" dirty="0" err="1"/>
              <a:t>you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287D86-E9E5-4E8F-92D7-9490F21B1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114" y="3246778"/>
            <a:ext cx="1444228" cy="26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lt-LT" noProof="0" dirty="0"/>
              <a:t>Name </a:t>
            </a:r>
            <a:r>
              <a:rPr lang="lt-LT" noProof="0" dirty="0" err="1"/>
              <a:t>Surname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2E5E2C2-ED9C-4B14-BD16-5C88B86E54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5912" y="5976551"/>
            <a:ext cx="1312934" cy="26638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lt-LT" dirty="0" err="1"/>
              <a:t>Date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F7CCC-CE51-A744-A6CC-29AE4479E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252" y="3990778"/>
            <a:ext cx="3762375" cy="87471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lt-LT" noProof="0" dirty="0" err="1"/>
              <a:t>name@domain.com</a:t>
            </a:r>
            <a:endParaRPr lang="lt-LT" noProof="0" dirty="0"/>
          </a:p>
          <a:p>
            <a:pPr lvl="0"/>
            <a:r>
              <a:rPr lang="lt-LT" noProof="0" dirty="0"/>
              <a:t>+000 000 00 000</a:t>
            </a:r>
            <a:endParaRPr lang="en-US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669142-6EC3-134B-AB9A-2A0D1AB90E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5076" y="327991"/>
            <a:ext cx="2149841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1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inis_fakultetu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7B9B736-8059-9E4F-8226-97318FD73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64" y="3411676"/>
            <a:ext cx="4343236" cy="280583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C0F03C4-3A8C-4FCE-B447-DE322F736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154" y="3513477"/>
            <a:ext cx="4170457" cy="2602231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 dirty="0" err="1"/>
              <a:t>Title</a:t>
            </a:r>
            <a:r>
              <a:rPr lang="lt-LT" noProof="0" dirty="0"/>
              <a:t> </a:t>
            </a:r>
            <a:r>
              <a:rPr lang="lt-LT" noProof="0" dirty="0" err="1"/>
              <a:t>of</a:t>
            </a:r>
            <a:r>
              <a:rPr lang="lt-LT" noProof="0" dirty="0"/>
              <a:t> </a:t>
            </a:r>
            <a:r>
              <a:rPr lang="lt-LT" noProof="0" dirty="0" err="1"/>
              <a:t>the</a:t>
            </a:r>
            <a:r>
              <a:rPr lang="lt-LT" noProof="0" dirty="0"/>
              <a:t> </a:t>
            </a:r>
            <a:r>
              <a:rPr lang="lt-LT" noProof="0" dirty="0" err="1"/>
              <a:t>presentation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287D86-E9E5-4E8F-92D7-9490F21B1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114" y="3246778"/>
            <a:ext cx="1444228" cy="266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lt-LT" noProof="0" dirty="0"/>
              <a:t>Name </a:t>
            </a:r>
            <a:r>
              <a:rPr lang="lt-LT" noProof="0" dirty="0" err="1"/>
              <a:t>Surname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2E5E2C2-ED9C-4B14-BD16-5C88B86E54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5912" y="5976551"/>
            <a:ext cx="1312934" cy="26638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lt-LT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2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1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F1CD5A-CEDC-492D-AA05-893AEFDC298D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28716" y="2344318"/>
            <a:ext cx="8286569" cy="38326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GB" sz="825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E12C56-23FB-44A3-BEC6-73300A5A8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/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E5FAA83-A8DF-44A4-BFC5-70A3F33FB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/>
            </a:lvl1pPr>
          </a:lstStyle>
          <a:p>
            <a:pPr lvl="0"/>
            <a:r>
              <a:rPr lang="en-US" sz="600" noProof="0" dirty="0"/>
              <a:t>Date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D24A7-BC2A-264B-86EC-2FB74CE95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715" y="355973"/>
            <a:ext cx="8086635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Heading</a:t>
            </a:r>
            <a:endParaRPr lang="en-L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234644-72EC-3A45-A8F4-A43A26423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628" y="443490"/>
            <a:ext cx="1041098" cy="2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as_mė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E12C56-23FB-44A3-BEC6-73300A5A8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E5FAA83-A8DF-44A4-BFC5-70A3F33FB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600" noProof="0" dirty="0"/>
              <a:t>Date</a:t>
            </a:r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C3DD15-7D91-1945-B0CE-259AB36DD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25" y="3340100"/>
            <a:ext cx="4143375" cy="248443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Content	</a:t>
            </a:r>
            <a:endParaRPr lang="en-LT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630CA56-3B23-BD4F-956C-6D69973D3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715" y="355973"/>
            <a:ext cx="808663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  <a:endParaRPr lang="en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91C8BC-096A-6F49-B498-A1C48FD0D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628" y="443490"/>
            <a:ext cx="1041098" cy="2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0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ta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7283BC3-418F-4B42-92AC-FA81462BE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55" y="443490"/>
            <a:ext cx="6743498" cy="134415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1389F8-9C8C-43D8-A1BE-8E81D7D001F3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092425" y="1859426"/>
            <a:ext cx="4843084" cy="325616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 sz="1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000" dirty="0"/>
              <a:t>„Lorem ipsum dolor sit </a:t>
            </a:r>
            <a:r>
              <a:rPr lang="en-US" sz="3000" dirty="0" err="1"/>
              <a:t>amet</a:t>
            </a:r>
            <a:r>
              <a:rPr lang="en-US" sz="3000" dirty="0"/>
              <a:t>, </a:t>
            </a:r>
            <a:r>
              <a:rPr lang="en-US" sz="3000" dirty="0" err="1"/>
              <a:t>consectetur</a:t>
            </a:r>
            <a:r>
              <a:rPr lang="en-US" sz="3000" dirty="0"/>
              <a:t> </a:t>
            </a:r>
            <a:r>
              <a:rPr lang="en-US" sz="3000" dirty="0" err="1"/>
              <a:t>adipiscing</a:t>
            </a:r>
            <a:r>
              <a:rPr lang="en-US" sz="3000" dirty="0"/>
              <a:t>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Etiam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dapibus</a:t>
            </a:r>
            <a:r>
              <a:rPr lang="en-US" sz="3000" dirty="0"/>
              <a:t> </a:t>
            </a:r>
            <a:r>
              <a:rPr lang="en-US" sz="3000" dirty="0" err="1"/>
              <a:t>tellus</a:t>
            </a:r>
            <a:r>
              <a:rPr lang="en-US" sz="3000" dirty="0"/>
              <a:t>.“</a:t>
            </a:r>
            <a:br>
              <a:rPr lang="en-US" dirty="0"/>
            </a:br>
            <a:endParaRPr lang="en-LT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E12C56-23FB-44A3-BEC6-73300A5A8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/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E5FAA83-A8DF-44A4-BFC5-70A3F33FB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/>
            </a:lvl1pPr>
          </a:lstStyle>
          <a:p>
            <a:pPr lvl="0"/>
            <a:r>
              <a:rPr lang="en-US" sz="600" noProof="0" dirty="0"/>
              <a:t>Det</a:t>
            </a:r>
            <a:r>
              <a:rPr lang="lt-LT" sz="600" noProof="0" dirty="0"/>
              <a:t>a</a:t>
            </a:r>
            <a:endParaRPr lang="en-US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256431-7E56-B146-B91E-06FFB8B5F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6628" y="443490"/>
            <a:ext cx="1041098" cy="2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3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ta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7283BC3-418F-4B42-92AC-FA81462BE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55" y="429780"/>
            <a:ext cx="6743498" cy="1344158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E12C56-23FB-44A3-BEC6-73300A5A8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/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E5FAA83-A8DF-44A4-BFC5-70A3F33FB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/>
            </a:lvl1pPr>
          </a:lstStyle>
          <a:p>
            <a:pPr lvl="0"/>
            <a:r>
              <a:rPr lang="en-US" sz="600" noProof="0" dirty="0"/>
              <a:t>Date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5E6BE-7DAD-4C48-AC2C-3BF9FE8D4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289" y="1977585"/>
            <a:ext cx="4272595" cy="3556112"/>
          </a:xfrm>
          <a:prstGeom prst="rect">
            <a:avLst/>
          </a:prstGeom>
        </p:spPr>
        <p:txBody>
          <a:bodyPr/>
          <a:lstStyle>
            <a:lvl1pPr marL="171450" marR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+mn-lt"/>
              </a:defRPr>
            </a:lvl1pPr>
          </a:lstStyle>
          <a:p>
            <a:pPr lvl="0"/>
            <a:r>
              <a:rPr lang="en-US" sz="2100" dirty="0"/>
              <a:t>„Lorem ipsum dolor sit </a:t>
            </a:r>
            <a:r>
              <a:rPr lang="en-US" sz="2100" dirty="0" err="1"/>
              <a:t>amet</a:t>
            </a:r>
            <a:r>
              <a:rPr lang="en-US" sz="2100" dirty="0"/>
              <a:t>, </a:t>
            </a:r>
            <a:r>
              <a:rPr lang="en-US" sz="2100" dirty="0" err="1"/>
              <a:t>consectetur</a:t>
            </a:r>
            <a:r>
              <a:rPr lang="en-US" sz="2100" dirty="0"/>
              <a:t> </a:t>
            </a:r>
            <a:r>
              <a:rPr lang="en-US" sz="2100" dirty="0" err="1"/>
              <a:t>adipiscing</a:t>
            </a:r>
            <a:r>
              <a:rPr lang="en-US" sz="2100" dirty="0"/>
              <a:t> </a:t>
            </a:r>
            <a:r>
              <a:rPr lang="en-US" sz="2100" dirty="0" err="1"/>
              <a:t>elit</a:t>
            </a:r>
            <a:r>
              <a:rPr lang="en-US" sz="2100" dirty="0"/>
              <a:t>. </a:t>
            </a:r>
            <a:r>
              <a:rPr lang="en-US" sz="2100" dirty="0" err="1"/>
              <a:t>Etiam</a:t>
            </a:r>
            <a:r>
              <a:rPr lang="en-US" sz="2100" dirty="0"/>
              <a:t> </a:t>
            </a:r>
            <a:r>
              <a:rPr lang="en-US" sz="2100" dirty="0" err="1"/>
              <a:t>eget</a:t>
            </a:r>
            <a:r>
              <a:rPr lang="en-US" sz="2100" dirty="0"/>
              <a:t> </a:t>
            </a:r>
            <a:r>
              <a:rPr lang="en-US" sz="2100" dirty="0" err="1"/>
              <a:t>dapibus</a:t>
            </a:r>
            <a:r>
              <a:rPr lang="en-US" sz="2100" dirty="0"/>
              <a:t> </a:t>
            </a:r>
            <a:r>
              <a:rPr lang="en-US" sz="2100" dirty="0" err="1"/>
              <a:t>tellus</a:t>
            </a:r>
            <a:r>
              <a:rPr lang="en-US" sz="2100" dirty="0"/>
              <a:t>, sed </a:t>
            </a:r>
            <a:r>
              <a:rPr lang="en-US" sz="2100" dirty="0" err="1"/>
              <a:t>finibus</a:t>
            </a:r>
            <a:r>
              <a:rPr lang="en-US" sz="2100" dirty="0"/>
              <a:t> </a:t>
            </a:r>
            <a:r>
              <a:rPr lang="en-US" sz="2100" dirty="0" err="1"/>
              <a:t>quam</a:t>
            </a:r>
            <a:r>
              <a:rPr lang="en-US" sz="2100" dirty="0"/>
              <a:t>. </a:t>
            </a:r>
            <a:r>
              <a:rPr lang="en-US" sz="2100" dirty="0" err="1"/>
              <a:t>Pellentesque</a:t>
            </a:r>
            <a:r>
              <a:rPr lang="en-US" sz="2100" dirty="0"/>
              <a:t> </a:t>
            </a:r>
            <a:r>
              <a:rPr lang="en-US" sz="2100" dirty="0" err="1"/>
              <a:t>molestie</a:t>
            </a:r>
            <a:r>
              <a:rPr lang="en-US" sz="2100" dirty="0"/>
              <a:t> </a:t>
            </a:r>
            <a:r>
              <a:rPr lang="en-US" sz="2100" dirty="0" err="1"/>
              <a:t>sagittis</a:t>
            </a:r>
            <a:r>
              <a:rPr lang="en-US" sz="2100" dirty="0"/>
              <a:t> </a:t>
            </a:r>
            <a:r>
              <a:rPr lang="en-US" sz="2100" dirty="0" err="1"/>
              <a:t>elementum</a:t>
            </a:r>
            <a:r>
              <a:rPr lang="en-US" sz="2100" dirty="0"/>
              <a:t>.“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E659AB-2D53-9547-8989-B5E692015F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6628" y="443490"/>
            <a:ext cx="1041098" cy="2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kyri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AAA3A4-CB12-F642-B77E-F32DB9F3F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501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A964CC1-BD46-B14A-8F54-DAD842856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115" y="4084983"/>
            <a:ext cx="5237922" cy="190831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Chapter title</a:t>
            </a:r>
            <a:endParaRPr lang="en-LT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D9A5DB-0C45-6944-8E6C-CB496A413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" y="483248"/>
            <a:ext cx="1041098" cy="2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0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as_nuotrau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DE040-DE2B-41C7-AF8E-B17187AA040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28717" y="2344318"/>
            <a:ext cx="3362460" cy="38326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GB" sz="825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229D56-4D34-4E92-B08C-499915E61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2000" cy="617696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insert a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553403A-EB7C-4A11-849E-99EBB2C932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/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9417CA9-0B2A-45BB-B815-09173918F6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/>
            </a:lvl1pPr>
          </a:lstStyle>
          <a:p>
            <a:pPr lvl="0"/>
            <a:r>
              <a:rPr lang="lt-LT" sz="600" dirty="0" err="1"/>
              <a:t>Date</a:t>
            </a:r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88B7743-0B69-9C4A-B252-EDE95870D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715" y="355973"/>
            <a:ext cx="3805355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Heading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1656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otrau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229D56-4D34-4E92-B08C-499915E61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"/>
            <a:ext cx="4572000" cy="617696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insert a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553403A-EB7C-4A11-849E-99EBB2C932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715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/>
            </a:lvl1pPr>
          </a:lstStyle>
          <a:p>
            <a:pPr lvl="0"/>
            <a:r>
              <a:rPr lang="lt-LT" sz="600" noProof="0" dirty="0" err="1"/>
              <a:t>Presentation</a:t>
            </a:r>
            <a:r>
              <a:rPr lang="lt-LT" sz="600" noProof="0" dirty="0"/>
              <a:t> </a:t>
            </a:r>
            <a:r>
              <a:rPr lang="lt-LT" sz="600" noProof="0" dirty="0" err="1"/>
              <a:t>title</a:t>
            </a:r>
            <a:endParaRPr lang="en-US" noProof="0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9417CA9-0B2A-45BB-B815-09173918F6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8153" y="6176961"/>
            <a:ext cx="1797133" cy="68103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600"/>
            </a:lvl1pPr>
          </a:lstStyle>
          <a:p>
            <a:pPr lvl="0"/>
            <a:r>
              <a:rPr lang="lt-LT" sz="600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0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8" r:id="rId2"/>
    <p:sldLayoutId id="2147483668" r:id="rId3"/>
    <p:sldLayoutId id="2147483673" r:id="rId4"/>
    <p:sldLayoutId id="2147483670" r:id="rId5"/>
    <p:sldLayoutId id="2147483669" r:id="rId6"/>
    <p:sldLayoutId id="2147483675" r:id="rId7"/>
    <p:sldLayoutId id="2147483655" r:id="rId8"/>
    <p:sldLayoutId id="2147483677" r:id="rId9"/>
    <p:sldLayoutId id="2147483674" r:id="rId10"/>
    <p:sldLayoutId id="21474836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FC40-CA76-A241-88B4-D51C466E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4" y="3897387"/>
            <a:ext cx="4170457" cy="2212355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CC7CC-56E0-6946-9AA6-C47133CE1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114" y="3305698"/>
            <a:ext cx="1444228" cy="266699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F64A8-3AFC-364C-94BD-9ACAEA54A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77E0C-6FE1-4897-B8C0-4F97D83B5240}"/>
              </a:ext>
            </a:extLst>
          </p:cNvPr>
          <p:cNvSpPr txBox="1"/>
          <p:nvPr/>
        </p:nvSpPr>
        <p:spPr>
          <a:xfrm>
            <a:off x="4485571" y="1434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13th International Conference 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ENVIRONMENTAL ENGINEERING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23–24 April 2026, Vilnius, LITHUANIA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D8DDF-48D9-4810-B569-B8B77C5C5609}"/>
              </a:ext>
            </a:extLst>
          </p:cNvPr>
          <p:cNvSpPr txBox="1"/>
          <p:nvPr/>
        </p:nvSpPr>
        <p:spPr>
          <a:xfrm>
            <a:off x="260279" y="3656771"/>
            <a:ext cx="4225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Affiliation, City, Country</a:t>
            </a:r>
          </a:p>
          <a:p>
            <a:r>
              <a:rPr lang="en-US" sz="1200" dirty="0">
                <a:solidFill>
                  <a:schemeClr val="bg1"/>
                </a:solidFill>
              </a:rPr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19896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C803F-5224-B844-80FC-4E9EBF8D8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299E6C-D402-1049-80DA-20DAD7CBC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D0325-CACA-D440-8741-465E7F6A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22602E-1634-5E44-8B80-2BE4C7F4C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599750"/>
              </p:ext>
            </p:extLst>
          </p:nvPr>
        </p:nvGraphicFramePr>
        <p:xfrm>
          <a:off x="263177" y="2358065"/>
          <a:ext cx="5328990" cy="291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66154C-6FE2-7143-84AD-E7F8233C8B6F}"/>
              </a:ext>
            </a:extLst>
          </p:cNvPr>
          <p:cNvSpPr txBox="1">
            <a:spLocks/>
          </p:cNvSpPr>
          <p:nvPr/>
        </p:nvSpPr>
        <p:spPr>
          <a:xfrm>
            <a:off x="5961445" y="2358065"/>
            <a:ext cx="2321257" cy="1809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800" dirty="0"/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1050" b="0" dirty="0"/>
              <a:t>Lorem ipsum dolor sit </a:t>
            </a:r>
            <a:r>
              <a:rPr lang="en-US" sz="1050" b="0" dirty="0" err="1"/>
              <a:t>amet</a:t>
            </a:r>
            <a:r>
              <a:rPr lang="en-US" sz="1050" b="0" dirty="0"/>
              <a:t>, </a:t>
            </a:r>
            <a:r>
              <a:rPr lang="en-US" sz="1050" b="0" dirty="0" err="1"/>
              <a:t>consectetur</a:t>
            </a:r>
            <a:r>
              <a:rPr lang="en-US" sz="1050" b="0" dirty="0"/>
              <a:t> </a:t>
            </a:r>
            <a:r>
              <a:rPr lang="en-US" sz="1050" b="0" dirty="0" err="1"/>
              <a:t>adipiscing</a:t>
            </a:r>
            <a:r>
              <a:rPr lang="en-US" sz="1050" b="0" dirty="0"/>
              <a:t> </a:t>
            </a:r>
            <a:r>
              <a:rPr lang="en-US" sz="1050" b="0" dirty="0" err="1"/>
              <a:t>elit</a:t>
            </a:r>
            <a:r>
              <a:rPr lang="en-US" sz="1050" b="0" dirty="0"/>
              <a:t>. </a:t>
            </a:r>
            <a:r>
              <a:rPr lang="en-US" sz="1050" b="0" dirty="0" err="1"/>
              <a:t>Etiam</a:t>
            </a:r>
            <a:r>
              <a:rPr lang="en-US" sz="1050" b="0" dirty="0"/>
              <a:t> </a:t>
            </a:r>
            <a:r>
              <a:rPr lang="en-US" sz="1050" b="0" dirty="0" err="1"/>
              <a:t>eget</a:t>
            </a:r>
            <a:r>
              <a:rPr lang="en-US" sz="1050" b="0" dirty="0"/>
              <a:t> </a:t>
            </a:r>
            <a:r>
              <a:rPr lang="en-US" sz="1050" b="0" dirty="0" err="1"/>
              <a:t>dapibus</a:t>
            </a:r>
            <a:r>
              <a:rPr lang="en-US" sz="1050" b="0" dirty="0"/>
              <a:t> </a:t>
            </a:r>
            <a:r>
              <a:rPr lang="en-US" sz="1050" b="0" dirty="0" err="1"/>
              <a:t>tellus</a:t>
            </a:r>
            <a:r>
              <a:rPr lang="en-US" sz="1050" b="0" dirty="0"/>
              <a:t>, sed </a:t>
            </a:r>
            <a:r>
              <a:rPr lang="en-US" sz="1050" b="0" dirty="0" err="1"/>
              <a:t>finibus</a:t>
            </a:r>
            <a:r>
              <a:rPr lang="en-US" sz="1050" b="0" dirty="0"/>
              <a:t> </a:t>
            </a:r>
            <a:r>
              <a:rPr lang="en-US" sz="1050" b="0" dirty="0" err="1"/>
              <a:t>quam</a:t>
            </a:r>
            <a:r>
              <a:rPr lang="en-US" sz="1050" b="0" dirty="0"/>
              <a:t>. </a:t>
            </a:r>
            <a:r>
              <a:rPr lang="en-US" sz="1050" b="0" dirty="0" err="1"/>
              <a:t>Pellentesque</a:t>
            </a:r>
            <a:r>
              <a:rPr lang="en-US" sz="1050" b="0" dirty="0"/>
              <a:t> </a:t>
            </a:r>
            <a:r>
              <a:rPr lang="en-US" sz="1050" b="0" dirty="0" err="1"/>
              <a:t>molestie</a:t>
            </a:r>
            <a:r>
              <a:rPr lang="en-US" sz="1050" b="0" dirty="0"/>
              <a:t> </a:t>
            </a:r>
            <a:r>
              <a:rPr lang="en-US" sz="1050" b="0" dirty="0" err="1"/>
              <a:t>sagittis</a:t>
            </a:r>
            <a:r>
              <a:rPr lang="en-US" sz="1050" b="0" dirty="0"/>
              <a:t> </a:t>
            </a:r>
            <a:r>
              <a:rPr lang="en-US" sz="1050" b="0" dirty="0" err="1"/>
              <a:t>elementum</a:t>
            </a:r>
            <a:r>
              <a:rPr lang="en-US" sz="1050" b="0" dirty="0"/>
              <a:t>.</a:t>
            </a:r>
            <a:endParaRPr lang="en-LT" sz="1050" b="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</p:txBody>
      </p:sp>
    </p:spTree>
    <p:extLst>
      <p:ext uri="{BB962C8B-B14F-4D97-AF65-F5344CB8AC3E}">
        <p14:creationId xmlns:p14="http://schemas.microsoft.com/office/powerpoint/2010/main" val="356903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D3C7BA-8122-4A42-8A20-7CFA5E946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BF9FA5-C0D5-FB49-AB86-8BD7674BA1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EAF245-5FDD-8F49-818A-4CA657D0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15" y="355973"/>
            <a:ext cx="3805355" cy="608669"/>
          </a:xfrm>
        </p:spPr>
        <p:txBody>
          <a:bodyPr/>
          <a:lstStyle/>
          <a:p>
            <a:endParaRPr lang="en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A1EED-E9DA-2541-8BD7-7F760CD5DDF2}"/>
              </a:ext>
            </a:extLst>
          </p:cNvPr>
          <p:cNvSpPr/>
          <p:nvPr/>
        </p:nvSpPr>
        <p:spPr>
          <a:xfrm>
            <a:off x="428715" y="2174423"/>
            <a:ext cx="3294200" cy="3060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350" dirty="0"/>
              <a:t>Lorem ipsum </a:t>
            </a:r>
            <a:r>
              <a:rPr lang="en-GB" sz="1350" dirty="0" err="1"/>
              <a:t>dolor</a:t>
            </a:r>
            <a:r>
              <a:rPr lang="en-GB" sz="1350" dirty="0"/>
              <a:t> sit </a:t>
            </a:r>
            <a:r>
              <a:rPr lang="en-GB" sz="1350" dirty="0" err="1"/>
              <a:t>amet</a:t>
            </a:r>
            <a:r>
              <a:rPr lang="en-GB" sz="1350" dirty="0"/>
              <a:t>, </a:t>
            </a:r>
            <a:r>
              <a:rPr lang="en-GB" sz="1350" dirty="0" err="1"/>
              <a:t>consectetur</a:t>
            </a:r>
            <a:r>
              <a:rPr lang="en-GB" sz="1350" dirty="0"/>
              <a:t> </a:t>
            </a:r>
            <a:r>
              <a:rPr lang="en-GB" sz="1350" dirty="0" err="1"/>
              <a:t>adipiscing</a:t>
            </a:r>
            <a:r>
              <a:rPr lang="en-GB" sz="1350" dirty="0"/>
              <a:t> </a:t>
            </a:r>
            <a:r>
              <a:rPr lang="en-GB" sz="1350" dirty="0" err="1"/>
              <a:t>elit</a:t>
            </a:r>
            <a:r>
              <a:rPr lang="en-GB" sz="1350" dirty="0"/>
              <a:t>. </a:t>
            </a:r>
            <a:br>
              <a:rPr lang="en-GB" sz="1350" dirty="0"/>
            </a:br>
            <a:endParaRPr lang="en-GB" sz="1350" dirty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350" dirty="0" err="1"/>
              <a:t>Vivamus</a:t>
            </a:r>
            <a:r>
              <a:rPr lang="en-GB" sz="1350" dirty="0"/>
              <a:t> et </a:t>
            </a:r>
            <a:r>
              <a:rPr lang="en-GB" sz="1350" dirty="0" err="1"/>
              <a:t>mauris</a:t>
            </a:r>
            <a:r>
              <a:rPr lang="en-GB" sz="1350" dirty="0"/>
              <a:t> </a:t>
            </a:r>
            <a:r>
              <a:rPr lang="en-GB" sz="1350" dirty="0" err="1"/>
              <a:t>venenatis</a:t>
            </a:r>
            <a:r>
              <a:rPr lang="en-GB" sz="1350" dirty="0"/>
              <a:t>, </a:t>
            </a:r>
            <a:r>
              <a:rPr lang="en-GB" sz="1350" dirty="0" err="1"/>
              <a:t>placerat</a:t>
            </a:r>
            <a:r>
              <a:rPr lang="en-GB" sz="1350" dirty="0"/>
              <a:t> magna </a:t>
            </a:r>
            <a:r>
              <a:rPr lang="en-GB" sz="1350" dirty="0" err="1"/>
              <a:t>eu</a:t>
            </a:r>
            <a:r>
              <a:rPr lang="en-GB" sz="1350" dirty="0"/>
              <a:t>, </a:t>
            </a:r>
            <a:r>
              <a:rPr lang="en-GB" sz="1350" dirty="0" err="1"/>
              <a:t>posuere</a:t>
            </a:r>
            <a:r>
              <a:rPr lang="en-GB" sz="1350" dirty="0"/>
              <a:t> </a:t>
            </a:r>
            <a:r>
              <a:rPr lang="en-GB" sz="1350" dirty="0" err="1"/>
              <a:t>sapien</a:t>
            </a:r>
            <a:r>
              <a:rPr lang="en-GB" sz="1350" dirty="0"/>
              <a:t>.</a:t>
            </a:r>
            <a:br>
              <a:rPr lang="en-GB" sz="1350" dirty="0"/>
            </a:br>
            <a:r>
              <a:rPr lang="en-GB" sz="1350" dirty="0"/>
              <a:t> </a:t>
            </a: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350" dirty="0" err="1"/>
              <a:t>Praesent</a:t>
            </a:r>
            <a:r>
              <a:rPr lang="en-GB" sz="1350" dirty="0"/>
              <a:t> </a:t>
            </a:r>
            <a:r>
              <a:rPr lang="en-GB" sz="1350" dirty="0" err="1"/>
              <a:t>eu</a:t>
            </a:r>
            <a:r>
              <a:rPr lang="en-GB" sz="1350" dirty="0"/>
              <a:t> </a:t>
            </a:r>
            <a:r>
              <a:rPr lang="en-GB" sz="1350" dirty="0" err="1"/>
              <a:t>porttitor</a:t>
            </a:r>
            <a:r>
              <a:rPr lang="en-GB" sz="1350" dirty="0"/>
              <a:t> </a:t>
            </a:r>
            <a:r>
              <a:rPr lang="en-GB" sz="1350" dirty="0" err="1"/>
              <a:t>tellus</a:t>
            </a:r>
            <a:r>
              <a:rPr lang="en-GB" sz="1350" dirty="0"/>
              <a:t>. Nunc </a:t>
            </a:r>
            <a:r>
              <a:rPr lang="en-GB" sz="1350" dirty="0" err="1"/>
              <a:t>fringilla</a:t>
            </a:r>
            <a:r>
              <a:rPr lang="en-GB" sz="1350" dirty="0"/>
              <a:t> </a:t>
            </a:r>
            <a:r>
              <a:rPr lang="en-GB" sz="1350" dirty="0" err="1"/>
              <a:t>arcu</a:t>
            </a:r>
            <a:r>
              <a:rPr lang="en-GB" sz="1350" dirty="0"/>
              <a:t> </a:t>
            </a:r>
            <a:r>
              <a:rPr lang="en-GB" sz="1350" dirty="0" err="1"/>
              <a:t>metus</a:t>
            </a:r>
            <a:r>
              <a:rPr lang="en-GB" sz="1350" dirty="0"/>
              <a:t>, </a:t>
            </a:r>
            <a:r>
              <a:rPr lang="en-GB" sz="1350" dirty="0" err="1"/>
              <a:t>nec</a:t>
            </a:r>
            <a:r>
              <a:rPr lang="en-GB" sz="1350" dirty="0"/>
              <a:t> </a:t>
            </a:r>
            <a:r>
              <a:rPr lang="en-GB" sz="1350" dirty="0" err="1"/>
              <a:t>lobortis</a:t>
            </a:r>
            <a:r>
              <a:rPr lang="en-GB" sz="1350" dirty="0"/>
              <a:t> dui </a:t>
            </a:r>
            <a:r>
              <a:rPr lang="en-GB" sz="1350" dirty="0" err="1"/>
              <a:t>rhoncus</a:t>
            </a:r>
            <a:r>
              <a:rPr lang="en-GB" sz="1350" dirty="0"/>
              <a:t> sed. In </a:t>
            </a:r>
            <a:r>
              <a:rPr lang="en-GB" sz="1350" dirty="0" err="1"/>
              <a:t>hac</a:t>
            </a:r>
            <a:r>
              <a:rPr lang="en-GB" sz="1350" dirty="0"/>
              <a:t> </a:t>
            </a:r>
            <a:r>
              <a:rPr lang="en-GB" sz="1350" dirty="0" err="1"/>
              <a:t>habitasse</a:t>
            </a:r>
            <a:r>
              <a:rPr lang="en-GB" sz="1350" dirty="0"/>
              <a:t> </a:t>
            </a:r>
            <a:r>
              <a:rPr lang="en-GB" sz="1350" dirty="0" err="1"/>
              <a:t>platea</a:t>
            </a:r>
            <a:r>
              <a:rPr lang="en-GB" sz="1350" dirty="0"/>
              <a:t> </a:t>
            </a:r>
            <a:r>
              <a:rPr lang="en-GB" sz="1350" dirty="0" err="1"/>
              <a:t>dictumst</a:t>
            </a:r>
            <a:r>
              <a:rPr lang="en-GB" sz="1350" dirty="0"/>
              <a:t>. </a:t>
            </a:r>
            <a:br>
              <a:rPr lang="en-GB" sz="1350" dirty="0"/>
            </a:br>
            <a:endParaRPr lang="en-LT" sz="135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BFA2FAF-3439-DF40-B2CE-CB12954885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14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A4C4B-CA2F-494A-969F-DD197888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8886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4C190-4F27-7947-88D4-3E2BA20E3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173036-F90F-A94F-AF38-7EC6EF268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10266-BCAE-744D-968B-BA132065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22602E-1634-5E44-8B80-2BE4C7F4C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967293"/>
              </p:ext>
            </p:extLst>
          </p:nvPr>
        </p:nvGraphicFramePr>
        <p:xfrm>
          <a:off x="421180" y="2574934"/>
          <a:ext cx="2629045" cy="259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19E1FB-D0AC-BA4B-8D77-F26935DD0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828499"/>
              </p:ext>
            </p:extLst>
          </p:nvPr>
        </p:nvGraphicFramePr>
        <p:xfrm>
          <a:off x="3265510" y="2574934"/>
          <a:ext cx="2629045" cy="259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A38C70-6CCE-C349-8898-768F52C1F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437492"/>
              </p:ext>
            </p:extLst>
          </p:nvPr>
        </p:nvGraphicFramePr>
        <p:xfrm>
          <a:off x="6181073" y="2574934"/>
          <a:ext cx="2629045" cy="259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799EF20-DD3C-804D-A834-65F8680C8E81}"/>
              </a:ext>
            </a:extLst>
          </p:cNvPr>
          <p:cNvSpPr txBox="1">
            <a:spLocks/>
          </p:cNvSpPr>
          <p:nvPr/>
        </p:nvSpPr>
        <p:spPr>
          <a:xfrm>
            <a:off x="590284" y="2192415"/>
            <a:ext cx="1635564" cy="301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200" dirty="0"/>
              <a:t>Heading #1</a:t>
            </a:r>
          </a:p>
          <a:p>
            <a:endParaRPr lang="en-LT" sz="12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8496DDC-A590-1842-B68E-08E27A36401D}"/>
              </a:ext>
            </a:extLst>
          </p:cNvPr>
          <p:cNvSpPr txBox="1">
            <a:spLocks/>
          </p:cNvSpPr>
          <p:nvPr/>
        </p:nvSpPr>
        <p:spPr>
          <a:xfrm>
            <a:off x="3432046" y="2192415"/>
            <a:ext cx="1635564" cy="301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200" dirty="0"/>
              <a:t>Heading #2</a:t>
            </a:r>
          </a:p>
          <a:p>
            <a:endParaRPr lang="en-LT" sz="12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66C5A0-58A0-DF4B-9BC6-BA5D7000830F}"/>
              </a:ext>
            </a:extLst>
          </p:cNvPr>
          <p:cNvSpPr txBox="1">
            <a:spLocks/>
          </p:cNvSpPr>
          <p:nvPr/>
        </p:nvSpPr>
        <p:spPr>
          <a:xfrm>
            <a:off x="6370344" y="2192415"/>
            <a:ext cx="1635564" cy="301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200" dirty="0"/>
              <a:t>Heading #3</a:t>
            </a:r>
          </a:p>
          <a:p>
            <a:endParaRPr lang="en-LT" sz="1200" dirty="0"/>
          </a:p>
        </p:txBody>
      </p:sp>
    </p:spTree>
    <p:extLst>
      <p:ext uri="{BB962C8B-B14F-4D97-AF65-F5344CB8AC3E}">
        <p14:creationId xmlns:p14="http://schemas.microsoft.com/office/powerpoint/2010/main" val="86213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589F-AAF9-B940-9730-5B58D9E18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DF0548-0CEF-F540-B28C-4A1A4A346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43101-8A07-BE42-ABBE-88CDCD4E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799EF20-DD3C-804D-A834-65F8680C8E81}"/>
              </a:ext>
            </a:extLst>
          </p:cNvPr>
          <p:cNvSpPr txBox="1">
            <a:spLocks/>
          </p:cNvSpPr>
          <p:nvPr/>
        </p:nvSpPr>
        <p:spPr>
          <a:xfrm>
            <a:off x="428716" y="1181332"/>
            <a:ext cx="4273914" cy="88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GB" sz="1100" b="0" dirty="0" err="1"/>
              <a:t>Phasellus</a:t>
            </a:r>
            <a:r>
              <a:rPr lang="en-GB" sz="1100" b="0" dirty="0"/>
              <a:t> </a:t>
            </a:r>
            <a:r>
              <a:rPr lang="en-GB" sz="1100" b="0" dirty="0" err="1"/>
              <a:t>condimentum</a:t>
            </a:r>
            <a:r>
              <a:rPr lang="en-GB" sz="1100" b="0" dirty="0"/>
              <a:t> </a:t>
            </a:r>
            <a:r>
              <a:rPr lang="en-GB" sz="1100" b="0" dirty="0" err="1"/>
              <a:t>nisl</a:t>
            </a:r>
            <a:r>
              <a:rPr lang="en-GB" sz="1100" b="0" dirty="0"/>
              <a:t> in </a:t>
            </a:r>
            <a:r>
              <a:rPr lang="en-GB" sz="1100" b="0" dirty="0" err="1"/>
              <a:t>arcu</a:t>
            </a:r>
            <a:r>
              <a:rPr lang="en-GB" sz="1100" b="0" dirty="0"/>
              <a:t> </a:t>
            </a:r>
            <a:r>
              <a:rPr lang="en-GB" sz="1100" b="0" dirty="0" err="1"/>
              <a:t>tincidunt</a:t>
            </a:r>
            <a:r>
              <a:rPr lang="en-GB" sz="1100" b="0" dirty="0"/>
              <a:t> </a:t>
            </a:r>
            <a:r>
              <a:rPr lang="en-GB" sz="1100" b="0" dirty="0" err="1"/>
              <a:t>suscipit</a:t>
            </a:r>
            <a:r>
              <a:rPr lang="en-GB" sz="1100" b="0" dirty="0"/>
              <a:t>. </a:t>
            </a:r>
            <a:r>
              <a:rPr lang="en-GB" sz="1100" b="0" dirty="0" err="1"/>
              <a:t>Mauris</a:t>
            </a:r>
            <a:r>
              <a:rPr lang="en-GB" sz="1100" b="0" dirty="0"/>
              <a:t> </a:t>
            </a:r>
            <a:r>
              <a:rPr lang="en-GB" sz="1100" b="0" dirty="0" err="1"/>
              <a:t>finibus</a:t>
            </a:r>
            <a:r>
              <a:rPr lang="en-GB" sz="1100" b="0" dirty="0"/>
              <a:t> </a:t>
            </a:r>
            <a:r>
              <a:rPr lang="en-GB" sz="1100" b="0" dirty="0" err="1"/>
              <a:t>nulla</a:t>
            </a:r>
            <a:r>
              <a:rPr lang="en-GB" sz="1100" b="0" dirty="0"/>
              <a:t> vitae </a:t>
            </a:r>
            <a:r>
              <a:rPr lang="en-GB" sz="1100" b="0" dirty="0" err="1"/>
              <a:t>nibh</a:t>
            </a:r>
            <a:r>
              <a:rPr lang="en-GB" sz="1100" b="0" dirty="0"/>
              <a:t> cursus </a:t>
            </a:r>
            <a:r>
              <a:rPr lang="en-GB" sz="1100" b="0" dirty="0" err="1"/>
              <a:t>sagittis</a:t>
            </a:r>
            <a:r>
              <a:rPr lang="en-GB" sz="1100" b="0" dirty="0"/>
              <a:t>. </a:t>
            </a:r>
            <a:r>
              <a:rPr lang="en-GB" sz="1100" dirty="0"/>
              <a:t>Donec </a:t>
            </a:r>
            <a:r>
              <a:rPr lang="en-GB" sz="1100" dirty="0" err="1"/>
              <a:t>varius</a:t>
            </a:r>
            <a:r>
              <a:rPr lang="en-GB" sz="1100" dirty="0"/>
              <a:t> </a:t>
            </a:r>
            <a:r>
              <a:rPr lang="en-GB" sz="1100" dirty="0" err="1"/>
              <a:t>imperdiet</a:t>
            </a:r>
            <a:r>
              <a:rPr lang="en-GB" sz="1100" dirty="0"/>
              <a:t> maximus. Nam </a:t>
            </a:r>
            <a:r>
              <a:rPr lang="en-GB" sz="1100" dirty="0" err="1"/>
              <a:t>sagittis</a:t>
            </a:r>
            <a:r>
              <a:rPr lang="en-GB" sz="1100" dirty="0"/>
              <a:t> </a:t>
            </a:r>
            <a:r>
              <a:rPr lang="en-GB" sz="1100" dirty="0" err="1"/>
              <a:t>tellus</a:t>
            </a:r>
            <a:r>
              <a:rPr lang="en-GB" sz="1100" dirty="0"/>
              <a:t> </a:t>
            </a:r>
            <a:r>
              <a:rPr lang="en-GB" sz="1100" dirty="0" err="1"/>
              <a:t>porttitor</a:t>
            </a:r>
            <a:r>
              <a:rPr lang="en-GB" sz="1100" dirty="0"/>
              <a:t> </a:t>
            </a:r>
            <a:r>
              <a:rPr lang="en-GB" sz="1100" dirty="0" err="1"/>
              <a:t>tellus</a:t>
            </a:r>
            <a:r>
              <a:rPr lang="en-GB" sz="1100" dirty="0"/>
              <a:t> </a:t>
            </a:r>
            <a:r>
              <a:rPr lang="en-GB" sz="1100" dirty="0" err="1"/>
              <a:t>luctus</a:t>
            </a:r>
            <a:r>
              <a:rPr lang="en-GB" sz="1100" dirty="0"/>
              <a:t>, sit </a:t>
            </a:r>
            <a:r>
              <a:rPr lang="en-GB" sz="1100" dirty="0" err="1"/>
              <a:t>amet</a:t>
            </a:r>
            <a:r>
              <a:rPr lang="en-GB" sz="1100" dirty="0"/>
              <a:t> </a:t>
            </a:r>
            <a:r>
              <a:rPr lang="en-GB" sz="1100" dirty="0" err="1"/>
              <a:t>tincidunt</a:t>
            </a:r>
            <a:r>
              <a:rPr lang="en-GB" sz="1100" dirty="0"/>
              <a:t> libero </a:t>
            </a:r>
            <a:r>
              <a:rPr lang="en-GB" sz="1100" dirty="0" err="1"/>
              <a:t>blandit</a:t>
            </a:r>
            <a:r>
              <a:rPr lang="en-GB" sz="1100" dirty="0"/>
              <a:t>. </a:t>
            </a:r>
            <a:endParaRPr lang="en-LT" sz="11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7CCE253-E9E5-9949-9286-14EF55313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85765"/>
              </p:ext>
            </p:extLst>
          </p:nvPr>
        </p:nvGraphicFramePr>
        <p:xfrm>
          <a:off x="499442" y="2744888"/>
          <a:ext cx="8215844" cy="1947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590">
                  <a:extLst>
                    <a:ext uri="{9D8B030D-6E8A-4147-A177-3AD203B41FA5}">
                      <a16:colId xmlns:a16="http://schemas.microsoft.com/office/drawing/2014/main" val="2460203946"/>
                    </a:ext>
                  </a:extLst>
                </a:gridCol>
                <a:gridCol w="1303709">
                  <a:extLst>
                    <a:ext uri="{9D8B030D-6E8A-4147-A177-3AD203B41FA5}">
                      <a16:colId xmlns:a16="http://schemas.microsoft.com/office/drawing/2014/main" val="2471042610"/>
                    </a:ext>
                  </a:extLst>
                </a:gridCol>
                <a:gridCol w="1303709">
                  <a:extLst>
                    <a:ext uri="{9D8B030D-6E8A-4147-A177-3AD203B41FA5}">
                      <a16:colId xmlns:a16="http://schemas.microsoft.com/office/drawing/2014/main" val="1498202306"/>
                    </a:ext>
                  </a:extLst>
                </a:gridCol>
                <a:gridCol w="1303709">
                  <a:extLst>
                    <a:ext uri="{9D8B030D-6E8A-4147-A177-3AD203B41FA5}">
                      <a16:colId xmlns:a16="http://schemas.microsoft.com/office/drawing/2014/main" val="566431289"/>
                    </a:ext>
                  </a:extLst>
                </a:gridCol>
                <a:gridCol w="1303709">
                  <a:extLst>
                    <a:ext uri="{9D8B030D-6E8A-4147-A177-3AD203B41FA5}">
                      <a16:colId xmlns:a16="http://schemas.microsoft.com/office/drawing/2014/main" val="120820952"/>
                    </a:ext>
                  </a:extLst>
                </a:gridCol>
                <a:gridCol w="1303709">
                  <a:extLst>
                    <a:ext uri="{9D8B030D-6E8A-4147-A177-3AD203B41FA5}">
                      <a16:colId xmlns:a16="http://schemas.microsoft.com/office/drawing/2014/main" val="448503889"/>
                    </a:ext>
                  </a:extLst>
                </a:gridCol>
                <a:gridCol w="1303709">
                  <a:extLst>
                    <a:ext uri="{9D8B030D-6E8A-4147-A177-3AD203B41FA5}">
                      <a16:colId xmlns:a16="http://schemas.microsoft.com/office/drawing/2014/main" val="1566055689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Donec in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tortor</a:t>
                      </a:r>
                      <a:endParaRPr lang="en-US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Vestibulum ante ipsum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primis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Pellentesque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habitant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morbi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tristique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senectus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netus</a:t>
                      </a:r>
                      <a:endParaRPr lang="en-US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malesuada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fames ac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turpis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egestas</a:t>
                      </a:r>
                      <a:endParaRPr lang="en-US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Etiam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efficitur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quam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tellus</a:t>
                      </a:r>
                      <a:endParaRPr lang="en-US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dictum </a:t>
                      </a:r>
                      <a:r>
                        <a:rPr lang="en-US" sz="9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neque</a:t>
                      </a:r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gravida cursus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49052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25718" marB="2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819757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25718" marB="2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8853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25718" marB="2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15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25718" marB="2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904747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en-US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25718" marB="2571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9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96FE7-DE74-F846-BA93-C2304F2E6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412E-A51E-B14F-8685-1097E03DB2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5A3D5B-E566-5D45-8A7F-7F0E18558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032" y="2006599"/>
            <a:ext cx="2112168" cy="3602914"/>
          </a:xfrm>
        </p:spPr>
        <p:txBody>
          <a:bodyPr/>
          <a:lstStyle/>
          <a:p>
            <a:pPr marL="0" indent="0"/>
            <a:r>
              <a:rPr lang="en-US" sz="1500" b="1" dirty="0"/>
              <a:t>Lorem ipsum dolor sit </a:t>
            </a:r>
            <a:r>
              <a:rPr lang="en-US" sz="1500" b="1" dirty="0" err="1"/>
              <a:t>amet</a:t>
            </a:r>
            <a:r>
              <a:rPr lang="en-US" sz="1500" b="1" dirty="0"/>
              <a:t>, </a:t>
            </a:r>
            <a:r>
              <a:rPr lang="en-US" sz="1500" b="1" dirty="0" err="1"/>
              <a:t>consectetur</a:t>
            </a:r>
            <a:r>
              <a:rPr lang="en-US" sz="1500" b="1" dirty="0"/>
              <a:t> </a:t>
            </a:r>
            <a:r>
              <a:rPr lang="en-US" sz="1500" b="1" dirty="0" err="1"/>
              <a:t>adipiscing</a:t>
            </a:r>
            <a:r>
              <a:rPr lang="en-US" sz="1500" b="1" dirty="0"/>
              <a:t> </a:t>
            </a:r>
            <a:r>
              <a:rPr lang="en-US" sz="1500" b="1" dirty="0" err="1"/>
              <a:t>elit</a:t>
            </a:r>
            <a:r>
              <a:rPr lang="en-US" sz="1500" b="1" dirty="0"/>
              <a:t>.</a:t>
            </a:r>
          </a:p>
          <a:p>
            <a:pPr marL="0" indent="0"/>
            <a:r>
              <a:rPr lang="en-US" sz="1500" b="1" dirty="0" err="1"/>
              <a:t>Etiam</a:t>
            </a:r>
            <a:r>
              <a:rPr lang="en-US" sz="1500" b="1" dirty="0"/>
              <a:t> </a:t>
            </a:r>
            <a:r>
              <a:rPr lang="en-US" sz="1500" b="1" dirty="0" err="1"/>
              <a:t>eget</a:t>
            </a:r>
            <a:r>
              <a:rPr lang="en-US" sz="1500" b="1" dirty="0"/>
              <a:t> </a:t>
            </a:r>
            <a:r>
              <a:rPr lang="en-US" sz="1500" b="1" dirty="0" err="1"/>
              <a:t>dapibus</a:t>
            </a:r>
            <a:r>
              <a:rPr lang="en-US" sz="1500" b="1" dirty="0"/>
              <a:t> </a:t>
            </a:r>
            <a:r>
              <a:rPr lang="en-US" sz="1500" b="1" dirty="0" err="1"/>
              <a:t>tellus</a:t>
            </a:r>
            <a:endParaRPr lang="en-LT" sz="1500" b="1" dirty="0"/>
          </a:p>
          <a:p>
            <a:pPr marL="0" indent="0"/>
            <a:endParaRPr lang="en-LT" sz="15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1B1354-9B55-4E44-B85D-7E2DD3FD75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490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9CFAC-D850-854C-AF9C-8BA5E1013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1A49E-B04E-ED40-A240-70D5CD5943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47C2B-B226-264D-A3F6-EF8D032F7A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A97232-9FD3-B645-9703-25693C25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22602E-1634-5E44-8B80-2BE4C7F4C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110370"/>
              </p:ext>
            </p:extLst>
          </p:nvPr>
        </p:nvGraphicFramePr>
        <p:xfrm>
          <a:off x="4572000" y="1632347"/>
          <a:ext cx="4089492" cy="403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98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B8547-9107-9845-816F-BA1140AF1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C99C8A-7B01-3742-A33D-9EDA0B06B8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D1BD6-1D24-944A-A4E2-B3039196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22602E-1634-5E44-8B80-2BE4C7F4C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274"/>
              </p:ext>
            </p:extLst>
          </p:nvPr>
        </p:nvGraphicFramePr>
        <p:xfrm>
          <a:off x="2934306" y="2179325"/>
          <a:ext cx="2982180" cy="29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879923-EDEB-3A4A-87A6-7EFF67E44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450079"/>
              </p:ext>
            </p:extLst>
          </p:nvPr>
        </p:nvGraphicFramePr>
        <p:xfrm>
          <a:off x="5916487" y="2179325"/>
          <a:ext cx="2982179" cy="294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997405E-8EB3-6C43-B48B-8F5F8922C13E}"/>
              </a:ext>
            </a:extLst>
          </p:cNvPr>
          <p:cNvSpPr txBox="1">
            <a:spLocks/>
          </p:cNvSpPr>
          <p:nvPr/>
        </p:nvSpPr>
        <p:spPr>
          <a:xfrm>
            <a:off x="421179" y="3127485"/>
            <a:ext cx="2281827" cy="177953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350" dirty="0"/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825" b="0" dirty="0"/>
              <a:t>Lorem ipsum dolor sit </a:t>
            </a:r>
            <a:r>
              <a:rPr lang="en-US" sz="825" b="0" dirty="0" err="1"/>
              <a:t>amet</a:t>
            </a:r>
            <a:r>
              <a:rPr lang="en-US" sz="825" b="0" dirty="0"/>
              <a:t>, </a:t>
            </a:r>
            <a:r>
              <a:rPr lang="en-US" sz="825" b="0" dirty="0" err="1"/>
              <a:t>consectetur</a:t>
            </a:r>
            <a:r>
              <a:rPr lang="en-US" sz="825" b="0" dirty="0"/>
              <a:t> </a:t>
            </a:r>
            <a:r>
              <a:rPr lang="en-US" sz="825" b="0" dirty="0" err="1"/>
              <a:t>adipiscing</a:t>
            </a:r>
            <a:r>
              <a:rPr lang="en-US" sz="825" b="0" dirty="0"/>
              <a:t> </a:t>
            </a:r>
            <a:r>
              <a:rPr lang="en-US" sz="825" b="0" dirty="0" err="1"/>
              <a:t>elit</a:t>
            </a:r>
            <a:r>
              <a:rPr lang="en-US" sz="825" b="0" dirty="0"/>
              <a:t>. </a:t>
            </a:r>
            <a:r>
              <a:rPr lang="en-US" sz="825" b="0" dirty="0" err="1"/>
              <a:t>Etiam</a:t>
            </a:r>
            <a:r>
              <a:rPr lang="en-US" sz="825" b="0" dirty="0"/>
              <a:t> </a:t>
            </a:r>
            <a:r>
              <a:rPr lang="en-US" sz="825" b="0" dirty="0" err="1"/>
              <a:t>eget</a:t>
            </a:r>
            <a:r>
              <a:rPr lang="en-US" sz="825" b="0" dirty="0"/>
              <a:t> </a:t>
            </a:r>
            <a:r>
              <a:rPr lang="en-US" sz="825" b="0" dirty="0" err="1"/>
              <a:t>dapibus</a:t>
            </a:r>
            <a:r>
              <a:rPr lang="en-US" sz="825" b="0" dirty="0"/>
              <a:t> </a:t>
            </a:r>
            <a:r>
              <a:rPr lang="en-US" sz="825" b="0" dirty="0" err="1"/>
              <a:t>tellus</a:t>
            </a:r>
            <a:r>
              <a:rPr lang="en-US" sz="825" b="0" dirty="0"/>
              <a:t>, sed </a:t>
            </a:r>
            <a:r>
              <a:rPr lang="en-US" sz="825" b="0" dirty="0" err="1"/>
              <a:t>finibus</a:t>
            </a:r>
            <a:r>
              <a:rPr lang="en-US" sz="825" b="0" dirty="0"/>
              <a:t> </a:t>
            </a:r>
            <a:r>
              <a:rPr lang="en-US" sz="825" b="0" dirty="0" err="1"/>
              <a:t>quam</a:t>
            </a:r>
            <a:r>
              <a:rPr lang="en-US" sz="825" b="0" dirty="0"/>
              <a:t>. </a:t>
            </a:r>
            <a:r>
              <a:rPr lang="en-US" sz="825" b="0" dirty="0" err="1"/>
              <a:t>Pellentesque</a:t>
            </a:r>
            <a:r>
              <a:rPr lang="en-US" sz="825" b="0" dirty="0"/>
              <a:t> </a:t>
            </a:r>
            <a:r>
              <a:rPr lang="en-US" sz="825" b="0" dirty="0" err="1"/>
              <a:t>molestie</a:t>
            </a:r>
            <a:r>
              <a:rPr lang="en-US" sz="825" b="0" dirty="0"/>
              <a:t> </a:t>
            </a:r>
            <a:r>
              <a:rPr lang="en-US" sz="825" b="0" dirty="0" err="1"/>
              <a:t>sagittis</a:t>
            </a:r>
            <a:r>
              <a:rPr lang="en-US" sz="825" b="0" dirty="0"/>
              <a:t> </a:t>
            </a:r>
            <a:r>
              <a:rPr lang="en-US" sz="825" b="0" dirty="0" err="1"/>
              <a:t>elementum</a:t>
            </a:r>
            <a:r>
              <a:rPr lang="en-US" sz="825" b="0" dirty="0"/>
              <a:t>.</a:t>
            </a:r>
            <a:endParaRPr lang="en-LT" sz="1350" dirty="0"/>
          </a:p>
        </p:txBody>
      </p:sp>
    </p:spTree>
    <p:extLst>
      <p:ext uri="{BB962C8B-B14F-4D97-AF65-F5344CB8AC3E}">
        <p14:creationId xmlns:p14="http://schemas.microsoft.com/office/powerpoint/2010/main" val="428446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CEF3-3EE6-0944-8523-9F10D527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DB69F-EBBC-7F49-A431-F4BEA1D32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978E0-FB53-2A4D-BFC0-A6B20FD27D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8669A-E029-654B-80A9-164ED566C1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102315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FC69C-AF72-5145-B976-D280A120E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4F3A68-BE0C-5842-9C99-CB340C6CE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66605-7D25-084B-92B8-0DC381D1AC58}"/>
              </a:ext>
            </a:extLst>
          </p:cNvPr>
          <p:cNvSpPr txBox="1">
            <a:spLocks/>
          </p:cNvSpPr>
          <p:nvPr/>
        </p:nvSpPr>
        <p:spPr>
          <a:xfrm>
            <a:off x="428715" y="74530"/>
            <a:ext cx="4326666" cy="101663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42D223-4D46-9847-9CB0-D17F1B748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716" y="2786433"/>
            <a:ext cx="2784707" cy="10166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76EFD3-6BC2-F542-A37F-F859AA625902}"/>
              </a:ext>
            </a:extLst>
          </p:cNvPr>
          <p:cNvSpPr txBox="1">
            <a:spLocks/>
          </p:cNvSpPr>
          <p:nvPr/>
        </p:nvSpPr>
        <p:spPr>
          <a:xfrm>
            <a:off x="663267" y="2306782"/>
            <a:ext cx="2026495" cy="112221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57%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5141D8-6E64-FF41-9A1A-0B48D4784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177" y="2786433"/>
            <a:ext cx="2784707" cy="101663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353368-53FA-B34D-B007-B0BC086C8546}"/>
              </a:ext>
            </a:extLst>
          </p:cNvPr>
          <p:cNvSpPr txBox="1">
            <a:spLocks/>
          </p:cNvSpPr>
          <p:nvPr/>
        </p:nvSpPr>
        <p:spPr>
          <a:xfrm>
            <a:off x="4025728" y="2306782"/>
            <a:ext cx="2026495" cy="112221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37%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059063-F18E-C045-B8BE-0BC4B262EF15}"/>
              </a:ext>
            </a:extLst>
          </p:cNvPr>
          <p:cNvSpPr txBox="1">
            <a:spLocks/>
          </p:cNvSpPr>
          <p:nvPr/>
        </p:nvSpPr>
        <p:spPr>
          <a:xfrm>
            <a:off x="607230" y="3922542"/>
            <a:ext cx="2321257" cy="1285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800" dirty="0"/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900" b="0" dirty="0"/>
              <a:t>Lorem ipsum dolor sit </a:t>
            </a:r>
            <a:r>
              <a:rPr lang="en-US" sz="900" b="0" dirty="0" err="1"/>
              <a:t>amet</a:t>
            </a:r>
            <a:r>
              <a:rPr lang="en-US" sz="900" b="0" dirty="0"/>
              <a:t>, </a:t>
            </a:r>
            <a:r>
              <a:rPr lang="en-US" sz="900" b="0" dirty="0" err="1"/>
              <a:t>consectetur</a:t>
            </a:r>
            <a:r>
              <a:rPr lang="en-US" sz="900" b="0" dirty="0"/>
              <a:t> </a:t>
            </a:r>
            <a:r>
              <a:rPr lang="en-US" sz="900" b="0" dirty="0" err="1"/>
              <a:t>adipiscing</a:t>
            </a:r>
            <a:r>
              <a:rPr lang="en-US" sz="900" b="0" dirty="0"/>
              <a:t> </a:t>
            </a:r>
            <a:r>
              <a:rPr lang="en-US" sz="900" b="0" dirty="0" err="1"/>
              <a:t>elit</a:t>
            </a:r>
            <a:r>
              <a:rPr lang="en-US" sz="900" b="0" dirty="0"/>
              <a:t>. </a:t>
            </a:r>
            <a:r>
              <a:rPr lang="en-US" sz="900" b="0" dirty="0" err="1"/>
              <a:t>Etiam</a:t>
            </a:r>
            <a:r>
              <a:rPr lang="en-US" sz="900" b="0" dirty="0"/>
              <a:t> </a:t>
            </a:r>
            <a:r>
              <a:rPr lang="en-US" sz="900" b="0" dirty="0" err="1"/>
              <a:t>eget</a:t>
            </a:r>
            <a:r>
              <a:rPr lang="en-US" sz="900" b="0" dirty="0"/>
              <a:t> </a:t>
            </a:r>
            <a:r>
              <a:rPr lang="en-US" sz="900" b="0" dirty="0" err="1"/>
              <a:t>dapibus</a:t>
            </a:r>
            <a:r>
              <a:rPr lang="en-US" sz="900" b="0" dirty="0"/>
              <a:t> </a:t>
            </a:r>
            <a:r>
              <a:rPr lang="en-US" sz="900" b="0" dirty="0" err="1"/>
              <a:t>tellus</a:t>
            </a:r>
            <a:r>
              <a:rPr lang="en-US" sz="900" b="0" dirty="0"/>
              <a:t>, sed </a:t>
            </a:r>
            <a:r>
              <a:rPr lang="en-US" sz="900" b="0" dirty="0" err="1"/>
              <a:t>finibus</a:t>
            </a:r>
            <a:r>
              <a:rPr lang="en-US" sz="900" b="0" dirty="0"/>
              <a:t> </a:t>
            </a:r>
            <a:r>
              <a:rPr lang="en-US" sz="900" b="0" dirty="0" err="1"/>
              <a:t>quam</a:t>
            </a:r>
            <a:r>
              <a:rPr lang="en-US" sz="900" b="0" dirty="0"/>
              <a:t>. </a:t>
            </a:r>
            <a:r>
              <a:rPr lang="en-US" sz="900" b="0" dirty="0" err="1"/>
              <a:t>Pellentesque</a:t>
            </a:r>
            <a:r>
              <a:rPr lang="en-US" sz="900" b="0" dirty="0"/>
              <a:t> </a:t>
            </a:r>
            <a:r>
              <a:rPr lang="en-US" sz="900" b="0" dirty="0" err="1"/>
              <a:t>molestie</a:t>
            </a:r>
            <a:r>
              <a:rPr lang="en-US" sz="900" b="0" dirty="0"/>
              <a:t> </a:t>
            </a:r>
            <a:r>
              <a:rPr lang="en-US" sz="900" b="0" dirty="0" err="1"/>
              <a:t>sagittis</a:t>
            </a:r>
            <a:r>
              <a:rPr lang="en-US" sz="900" b="0" dirty="0"/>
              <a:t> </a:t>
            </a:r>
            <a:r>
              <a:rPr lang="en-US" sz="900" b="0" dirty="0" err="1"/>
              <a:t>elementum</a:t>
            </a:r>
            <a:r>
              <a:rPr lang="en-US" sz="900" b="0" dirty="0"/>
              <a:t>.</a:t>
            </a:r>
            <a:endParaRPr lang="en-LT" sz="900" b="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9398A5B-4110-9F4F-A5A1-75C0C83750A0}"/>
              </a:ext>
            </a:extLst>
          </p:cNvPr>
          <p:cNvSpPr txBox="1">
            <a:spLocks/>
          </p:cNvSpPr>
          <p:nvPr/>
        </p:nvSpPr>
        <p:spPr>
          <a:xfrm>
            <a:off x="3994848" y="3922543"/>
            <a:ext cx="2321257" cy="1226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800" dirty="0"/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900" b="0" dirty="0"/>
              <a:t>Lorem ipsum dolor sit </a:t>
            </a:r>
            <a:r>
              <a:rPr lang="en-US" sz="900" b="0" dirty="0" err="1"/>
              <a:t>amet</a:t>
            </a:r>
            <a:r>
              <a:rPr lang="en-US" sz="900" b="0" dirty="0"/>
              <a:t>, </a:t>
            </a:r>
            <a:r>
              <a:rPr lang="en-US" sz="900" b="0" dirty="0" err="1"/>
              <a:t>consectetur</a:t>
            </a:r>
            <a:r>
              <a:rPr lang="en-US" sz="900" b="0" dirty="0"/>
              <a:t> </a:t>
            </a:r>
            <a:r>
              <a:rPr lang="en-US" sz="900" b="0" dirty="0" err="1"/>
              <a:t>adipiscing</a:t>
            </a:r>
            <a:r>
              <a:rPr lang="en-US" sz="900" b="0" dirty="0"/>
              <a:t> </a:t>
            </a:r>
            <a:r>
              <a:rPr lang="en-US" sz="900" b="0" dirty="0" err="1"/>
              <a:t>elit</a:t>
            </a:r>
            <a:r>
              <a:rPr lang="en-US" sz="900" b="0" dirty="0"/>
              <a:t>. </a:t>
            </a:r>
            <a:r>
              <a:rPr lang="en-US" sz="900" b="0" dirty="0" err="1"/>
              <a:t>Etiam</a:t>
            </a:r>
            <a:r>
              <a:rPr lang="en-US" sz="900" b="0" dirty="0"/>
              <a:t> </a:t>
            </a:r>
            <a:r>
              <a:rPr lang="en-US" sz="900" b="0" dirty="0" err="1"/>
              <a:t>eget</a:t>
            </a:r>
            <a:r>
              <a:rPr lang="en-US" sz="900" b="0" dirty="0"/>
              <a:t> </a:t>
            </a:r>
            <a:r>
              <a:rPr lang="en-US" sz="900" b="0" dirty="0" err="1"/>
              <a:t>dapibus</a:t>
            </a:r>
            <a:r>
              <a:rPr lang="en-US" sz="900" b="0" dirty="0"/>
              <a:t> </a:t>
            </a:r>
            <a:r>
              <a:rPr lang="en-US" sz="900" b="0" dirty="0" err="1"/>
              <a:t>tellus</a:t>
            </a:r>
            <a:r>
              <a:rPr lang="en-US" sz="900" b="0" dirty="0"/>
              <a:t>, sed </a:t>
            </a:r>
            <a:r>
              <a:rPr lang="en-US" sz="900" b="0" dirty="0" err="1"/>
              <a:t>finibus</a:t>
            </a:r>
            <a:r>
              <a:rPr lang="en-US" sz="900" b="0" dirty="0"/>
              <a:t> </a:t>
            </a:r>
            <a:r>
              <a:rPr lang="en-US" sz="900" b="0" dirty="0" err="1"/>
              <a:t>quam</a:t>
            </a:r>
            <a:r>
              <a:rPr lang="en-US" sz="900" b="0" dirty="0"/>
              <a:t>. </a:t>
            </a:r>
            <a:r>
              <a:rPr lang="en-US" sz="900" b="0" dirty="0" err="1"/>
              <a:t>Pellentesque</a:t>
            </a:r>
            <a:r>
              <a:rPr lang="en-US" sz="900" b="0" dirty="0"/>
              <a:t> </a:t>
            </a:r>
            <a:r>
              <a:rPr lang="en-US" sz="900" b="0" dirty="0" err="1"/>
              <a:t>molestie</a:t>
            </a:r>
            <a:r>
              <a:rPr lang="en-US" sz="900" b="0" dirty="0"/>
              <a:t> </a:t>
            </a:r>
            <a:r>
              <a:rPr lang="en-US" sz="900" b="0" dirty="0" err="1"/>
              <a:t>sagittis</a:t>
            </a:r>
            <a:r>
              <a:rPr lang="en-US" sz="900" b="0" dirty="0"/>
              <a:t> </a:t>
            </a:r>
            <a:r>
              <a:rPr lang="en-US" sz="900" b="0" dirty="0" err="1"/>
              <a:t>elementum</a:t>
            </a:r>
            <a:r>
              <a:rPr lang="en-US" sz="900" b="0" dirty="0"/>
              <a:t>.</a:t>
            </a:r>
            <a:endParaRPr lang="en-LT" sz="900" b="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</p:txBody>
      </p:sp>
    </p:spTree>
    <p:extLst>
      <p:ext uri="{BB962C8B-B14F-4D97-AF65-F5344CB8AC3E}">
        <p14:creationId xmlns:p14="http://schemas.microsoft.com/office/powerpoint/2010/main" val="182384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6B78B-CC68-1144-8BB5-7B0F91F19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763" y="1860070"/>
            <a:ext cx="3801641" cy="2456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“Lorem ipsum dolor sit </a:t>
            </a:r>
            <a:r>
              <a:rPr lang="en-US" sz="3000" b="1" dirty="0" err="1"/>
              <a:t>amet</a:t>
            </a:r>
            <a:r>
              <a:rPr lang="en-US" sz="3000" b="1" dirty="0"/>
              <a:t>, </a:t>
            </a:r>
            <a:r>
              <a:rPr lang="en-US" sz="3000" b="1" dirty="0" err="1"/>
              <a:t>consectetur</a:t>
            </a:r>
            <a:r>
              <a:rPr lang="en-US" sz="3000" b="1" dirty="0"/>
              <a:t>  </a:t>
            </a:r>
            <a:r>
              <a:rPr lang="en-US" sz="3000" b="1" dirty="0" err="1"/>
              <a:t>adipiscing</a:t>
            </a:r>
            <a:r>
              <a:rPr lang="en-US" sz="3000" b="1" dirty="0"/>
              <a:t> </a:t>
            </a:r>
            <a:r>
              <a:rPr lang="en-US" sz="3000" b="1" dirty="0" err="1"/>
              <a:t>elit</a:t>
            </a:r>
            <a:r>
              <a:rPr lang="en-US" sz="3000" b="1" dirty="0"/>
              <a:t>.”</a:t>
            </a:r>
            <a:endParaRPr lang="en-LT" sz="3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122B0-CB37-C44C-892A-559C2B62B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T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906C7D0-9295-7E4E-81E3-2DC8E8EC98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74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168A3-5A62-EE4A-84A7-C7E76816F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BE7891-533E-1144-BA3C-1467F7282A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805E1-66DC-9746-A785-79EFB06F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42D223-4D46-9847-9CB0-D17F1B748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716" y="2786433"/>
            <a:ext cx="4603622" cy="168068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76EFD3-6BC2-F542-A37F-F859AA625902}"/>
              </a:ext>
            </a:extLst>
          </p:cNvPr>
          <p:cNvSpPr txBox="1">
            <a:spLocks/>
          </p:cNvSpPr>
          <p:nvPr/>
        </p:nvSpPr>
        <p:spPr>
          <a:xfrm>
            <a:off x="663267" y="2306782"/>
            <a:ext cx="3278200" cy="112221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/>
              <a:t>260 mil.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33551E1-4472-3C48-9DCB-F7BD81AA347E}"/>
              </a:ext>
            </a:extLst>
          </p:cNvPr>
          <p:cNvSpPr txBox="1">
            <a:spLocks/>
          </p:cNvSpPr>
          <p:nvPr/>
        </p:nvSpPr>
        <p:spPr>
          <a:xfrm>
            <a:off x="5817909" y="2734501"/>
            <a:ext cx="2321257" cy="2162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400" dirty="0"/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1050" b="0" dirty="0"/>
              <a:t>Lorem ipsum dolor sit </a:t>
            </a:r>
            <a:r>
              <a:rPr lang="en-US" sz="1050" b="0" dirty="0" err="1"/>
              <a:t>amet</a:t>
            </a:r>
            <a:r>
              <a:rPr lang="en-US" sz="1050" b="0" dirty="0"/>
              <a:t>, </a:t>
            </a:r>
            <a:r>
              <a:rPr lang="en-US" sz="1050" b="0" dirty="0" err="1"/>
              <a:t>consectetur</a:t>
            </a:r>
            <a:r>
              <a:rPr lang="en-US" sz="1050" b="0" dirty="0"/>
              <a:t> </a:t>
            </a:r>
            <a:r>
              <a:rPr lang="en-US" sz="1050" b="0" dirty="0" err="1"/>
              <a:t>adipiscing</a:t>
            </a:r>
            <a:r>
              <a:rPr lang="en-US" sz="1050" b="0" dirty="0"/>
              <a:t> </a:t>
            </a:r>
            <a:r>
              <a:rPr lang="en-US" sz="1050" b="0" dirty="0" err="1"/>
              <a:t>elit</a:t>
            </a:r>
            <a:r>
              <a:rPr lang="en-US" sz="1050" b="0" dirty="0"/>
              <a:t>. </a:t>
            </a:r>
            <a:r>
              <a:rPr lang="en-US" sz="1050" b="0" dirty="0" err="1"/>
              <a:t>Etiam</a:t>
            </a:r>
            <a:r>
              <a:rPr lang="en-US" sz="1050" b="0" dirty="0"/>
              <a:t> </a:t>
            </a:r>
            <a:r>
              <a:rPr lang="en-US" sz="1050" b="0" dirty="0" err="1"/>
              <a:t>eget</a:t>
            </a:r>
            <a:r>
              <a:rPr lang="en-US" sz="1050" b="0" dirty="0"/>
              <a:t> </a:t>
            </a:r>
            <a:r>
              <a:rPr lang="en-US" sz="1050" b="0" dirty="0" err="1"/>
              <a:t>dapibus</a:t>
            </a:r>
            <a:r>
              <a:rPr lang="en-US" sz="1050" b="0" dirty="0"/>
              <a:t> </a:t>
            </a:r>
            <a:r>
              <a:rPr lang="en-US" sz="1050" b="0" dirty="0" err="1"/>
              <a:t>tellus</a:t>
            </a:r>
            <a:r>
              <a:rPr lang="en-US" sz="1050" b="0" dirty="0"/>
              <a:t>, sed </a:t>
            </a:r>
            <a:r>
              <a:rPr lang="en-US" sz="1050" b="0" dirty="0" err="1"/>
              <a:t>finibus</a:t>
            </a:r>
            <a:r>
              <a:rPr lang="en-US" sz="1050" b="0" dirty="0"/>
              <a:t> </a:t>
            </a:r>
            <a:r>
              <a:rPr lang="en-US" sz="1050" b="0" dirty="0" err="1"/>
              <a:t>quam</a:t>
            </a:r>
            <a:r>
              <a:rPr lang="en-US" sz="1050" b="0" dirty="0"/>
              <a:t>. </a:t>
            </a:r>
            <a:r>
              <a:rPr lang="en-US" sz="1050" b="0" dirty="0" err="1"/>
              <a:t>Pellentesque</a:t>
            </a:r>
            <a:r>
              <a:rPr lang="en-US" sz="1050" b="0" dirty="0"/>
              <a:t> </a:t>
            </a:r>
            <a:r>
              <a:rPr lang="en-US" sz="1050" b="0" dirty="0" err="1"/>
              <a:t>molestie</a:t>
            </a:r>
            <a:r>
              <a:rPr lang="en-US" sz="1050" b="0" dirty="0"/>
              <a:t> </a:t>
            </a:r>
            <a:r>
              <a:rPr lang="en-US" sz="1050" b="0" dirty="0" err="1"/>
              <a:t>sagittis</a:t>
            </a:r>
            <a:r>
              <a:rPr lang="en-US" sz="1050" b="0" dirty="0"/>
              <a:t> </a:t>
            </a:r>
            <a:r>
              <a:rPr lang="en-US" sz="1050" b="0" dirty="0" err="1"/>
              <a:t>elementum</a:t>
            </a:r>
            <a:r>
              <a:rPr lang="en-US" sz="1050" b="0" dirty="0"/>
              <a:t>.</a:t>
            </a:r>
            <a:endParaRPr lang="en-LT" sz="1050" b="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</p:txBody>
      </p:sp>
    </p:spTree>
    <p:extLst>
      <p:ext uri="{BB962C8B-B14F-4D97-AF65-F5344CB8AC3E}">
        <p14:creationId xmlns:p14="http://schemas.microsoft.com/office/powerpoint/2010/main" val="296925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EC34F-696A-C64A-B9BF-99C319E057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62716-ECD9-EB42-9692-1D26513DF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753FC-4DCC-6349-831A-9BF66DFED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Maecenas semper nisi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vel.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magna non </a:t>
            </a:r>
            <a:r>
              <a:rPr lang="en-GB" dirty="0" err="1"/>
              <a:t>vehicula</a:t>
            </a:r>
            <a:r>
              <a:rPr lang="en-GB" dirty="0"/>
              <a:t>. Duis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lorem, </a:t>
            </a:r>
            <a:r>
              <a:rPr lang="en-GB" dirty="0" err="1"/>
              <a:t>eget</a:t>
            </a:r>
            <a:r>
              <a:rPr lang="en-GB" dirty="0"/>
              <a:t> fermentum magna.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sed.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3004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5F97-B985-6947-BB89-E5AA6EC23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5458C-A8B0-704C-BD4A-CC8A90CB9B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36B5A-73E1-574A-8ED9-CF2D5DE5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15" y="355973"/>
            <a:ext cx="3805355" cy="779491"/>
          </a:xfrm>
        </p:spPr>
        <p:txBody>
          <a:bodyPr/>
          <a:lstStyle/>
          <a:p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8B8D8-3865-1149-9EFC-4D581F7BC873}"/>
              </a:ext>
            </a:extLst>
          </p:cNvPr>
          <p:cNvSpPr/>
          <p:nvPr/>
        </p:nvSpPr>
        <p:spPr>
          <a:xfrm>
            <a:off x="428716" y="2044005"/>
            <a:ext cx="31660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  <a:r>
              <a:rPr lang="en-GB" sz="1200" dirty="0" err="1"/>
              <a:t>consectetur</a:t>
            </a:r>
            <a:r>
              <a:rPr lang="en-GB" sz="1200" dirty="0"/>
              <a:t> </a:t>
            </a:r>
            <a:r>
              <a:rPr lang="en-GB" sz="1200" dirty="0" err="1"/>
              <a:t>adipiscing</a:t>
            </a:r>
            <a:r>
              <a:rPr lang="en-GB" sz="1200" dirty="0"/>
              <a:t> </a:t>
            </a:r>
            <a:r>
              <a:rPr lang="en-GB" sz="1200" dirty="0" err="1"/>
              <a:t>elit</a:t>
            </a:r>
            <a:r>
              <a:rPr lang="en-GB" sz="1200" dirty="0"/>
              <a:t>. </a:t>
            </a:r>
            <a:br>
              <a:rPr lang="en-GB" sz="1200" dirty="0"/>
            </a:br>
            <a:endParaRPr lang="en-GB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 err="1"/>
              <a:t>Vivamus</a:t>
            </a:r>
            <a:r>
              <a:rPr lang="en-GB" sz="1200" dirty="0"/>
              <a:t> et </a:t>
            </a:r>
            <a:r>
              <a:rPr lang="en-GB" sz="1200" dirty="0" err="1"/>
              <a:t>mauris</a:t>
            </a:r>
            <a:r>
              <a:rPr lang="en-GB" sz="1200" dirty="0"/>
              <a:t> </a:t>
            </a:r>
            <a:r>
              <a:rPr lang="en-GB" sz="1200" dirty="0" err="1"/>
              <a:t>venenatis</a:t>
            </a:r>
            <a:r>
              <a:rPr lang="en-GB" sz="1200" dirty="0"/>
              <a:t>, </a:t>
            </a:r>
            <a:r>
              <a:rPr lang="en-GB" sz="1200" dirty="0" err="1"/>
              <a:t>placerat</a:t>
            </a:r>
            <a:r>
              <a:rPr lang="en-GB" sz="1200" dirty="0"/>
              <a:t> magna </a:t>
            </a:r>
            <a:r>
              <a:rPr lang="en-GB" sz="1200" dirty="0" err="1"/>
              <a:t>eu</a:t>
            </a:r>
            <a:r>
              <a:rPr lang="en-GB" sz="1200" dirty="0"/>
              <a:t>, </a:t>
            </a:r>
            <a:r>
              <a:rPr lang="en-GB" sz="1200" dirty="0" err="1"/>
              <a:t>posuere</a:t>
            </a:r>
            <a:r>
              <a:rPr lang="en-GB" sz="1200" dirty="0"/>
              <a:t> </a:t>
            </a:r>
            <a:r>
              <a:rPr lang="en-GB" sz="1200" dirty="0" err="1"/>
              <a:t>sapien</a:t>
            </a:r>
            <a:r>
              <a:rPr lang="en-GB" sz="1200" dirty="0"/>
              <a:t>.</a:t>
            </a:r>
            <a:br>
              <a:rPr lang="en-GB" sz="1200" dirty="0"/>
            </a:br>
            <a:r>
              <a:rPr lang="en-GB" sz="12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 err="1"/>
              <a:t>Praesent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porttitor</a:t>
            </a:r>
            <a:r>
              <a:rPr lang="en-GB" sz="1200" dirty="0"/>
              <a:t> </a:t>
            </a:r>
            <a:r>
              <a:rPr lang="en-GB" sz="1200" dirty="0" err="1"/>
              <a:t>tellus</a:t>
            </a:r>
            <a:r>
              <a:rPr lang="en-GB" sz="1200" dirty="0"/>
              <a:t>. Nunc </a:t>
            </a:r>
            <a:r>
              <a:rPr lang="en-GB" sz="1200" dirty="0" err="1"/>
              <a:t>fringilla</a:t>
            </a:r>
            <a:r>
              <a:rPr lang="en-GB" sz="1200" dirty="0"/>
              <a:t> </a:t>
            </a:r>
            <a:r>
              <a:rPr lang="en-GB" sz="1200" dirty="0" err="1"/>
              <a:t>arcu</a:t>
            </a:r>
            <a:r>
              <a:rPr lang="en-GB" sz="1200" dirty="0"/>
              <a:t> </a:t>
            </a:r>
            <a:r>
              <a:rPr lang="en-GB" sz="1200" dirty="0" err="1"/>
              <a:t>metus</a:t>
            </a:r>
            <a:r>
              <a:rPr lang="en-GB" sz="1200" dirty="0"/>
              <a:t>, </a:t>
            </a:r>
            <a:r>
              <a:rPr lang="en-GB" sz="1200" dirty="0" err="1"/>
              <a:t>nec</a:t>
            </a:r>
            <a:r>
              <a:rPr lang="en-GB" sz="1200" dirty="0"/>
              <a:t> </a:t>
            </a:r>
            <a:r>
              <a:rPr lang="en-GB" sz="1200" dirty="0" err="1"/>
              <a:t>lobortis</a:t>
            </a:r>
            <a:r>
              <a:rPr lang="en-GB" sz="1200" dirty="0"/>
              <a:t> dui </a:t>
            </a:r>
            <a:r>
              <a:rPr lang="en-GB" sz="1200" dirty="0" err="1"/>
              <a:t>rhoncus</a:t>
            </a:r>
            <a:r>
              <a:rPr lang="en-GB" sz="1200" dirty="0"/>
              <a:t> sed. In </a:t>
            </a:r>
            <a:r>
              <a:rPr lang="en-GB" sz="1200" dirty="0" err="1"/>
              <a:t>hac</a:t>
            </a:r>
            <a:r>
              <a:rPr lang="en-GB" sz="1200" dirty="0"/>
              <a:t> </a:t>
            </a:r>
            <a:r>
              <a:rPr lang="en-GB" sz="1200" dirty="0" err="1"/>
              <a:t>habitasse</a:t>
            </a:r>
            <a:r>
              <a:rPr lang="en-GB" sz="1200" dirty="0"/>
              <a:t> </a:t>
            </a:r>
            <a:r>
              <a:rPr lang="en-GB" sz="1200" dirty="0" err="1"/>
              <a:t>platea</a:t>
            </a:r>
            <a:r>
              <a:rPr lang="en-GB" sz="1200" dirty="0"/>
              <a:t> </a:t>
            </a:r>
            <a:r>
              <a:rPr lang="en-GB" sz="1200" dirty="0" err="1"/>
              <a:t>dictumst</a:t>
            </a:r>
            <a:r>
              <a:rPr lang="en-GB" sz="1200" dirty="0"/>
              <a:t>. </a:t>
            </a:r>
            <a:br>
              <a:rPr lang="en-GB" sz="1200" dirty="0"/>
            </a:br>
            <a:endParaRPr lang="en-GB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Class </a:t>
            </a:r>
            <a:r>
              <a:rPr lang="en-GB" sz="1200" dirty="0" err="1"/>
              <a:t>aptent</a:t>
            </a:r>
            <a:r>
              <a:rPr lang="en-GB" sz="1200" dirty="0"/>
              <a:t> </a:t>
            </a:r>
            <a:r>
              <a:rPr lang="en-GB" sz="1200" dirty="0" err="1"/>
              <a:t>taciti</a:t>
            </a:r>
            <a:r>
              <a:rPr lang="en-GB" sz="1200" dirty="0"/>
              <a:t> </a:t>
            </a:r>
            <a:r>
              <a:rPr lang="en-GB" sz="1200" dirty="0" err="1"/>
              <a:t>sociosqu</a:t>
            </a:r>
            <a:r>
              <a:rPr lang="en-GB" sz="1200" dirty="0"/>
              <a:t> ad </a:t>
            </a:r>
            <a:r>
              <a:rPr lang="en-GB" sz="1200" dirty="0" err="1"/>
              <a:t>litora</a:t>
            </a:r>
            <a:r>
              <a:rPr lang="en-GB" sz="1200" dirty="0"/>
              <a:t> </a:t>
            </a:r>
            <a:r>
              <a:rPr lang="en-GB" sz="1200" dirty="0" err="1"/>
              <a:t>torquent</a:t>
            </a:r>
            <a:r>
              <a:rPr lang="en-GB" sz="1200" dirty="0"/>
              <a:t> per </a:t>
            </a:r>
            <a:r>
              <a:rPr lang="en-GB" sz="1200" dirty="0" err="1"/>
              <a:t>conubia</a:t>
            </a:r>
            <a:r>
              <a:rPr lang="en-GB" sz="1200" dirty="0"/>
              <a:t> nostra, per </a:t>
            </a:r>
            <a:r>
              <a:rPr lang="en-GB" sz="1200" dirty="0" err="1"/>
              <a:t>inceptos</a:t>
            </a:r>
            <a:r>
              <a:rPr lang="en-GB" sz="1200" dirty="0"/>
              <a:t> </a:t>
            </a:r>
            <a:r>
              <a:rPr lang="en-GB" sz="1200" dirty="0" err="1"/>
              <a:t>himenaeos</a:t>
            </a:r>
            <a:r>
              <a:rPr lang="en-GB" sz="1200" dirty="0"/>
              <a:t>. </a:t>
            </a:r>
            <a:endParaRPr lang="en-LT" sz="12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A12D481-79CB-9A4E-B3AD-6CAF2D796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"/>
            <a:ext cx="4572000" cy="6176961"/>
          </a:xfrm>
        </p:spPr>
      </p:pic>
    </p:spTree>
    <p:extLst>
      <p:ext uri="{BB962C8B-B14F-4D97-AF65-F5344CB8AC3E}">
        <p14:creationId xmlns:p14="http://schemas.microsoft.com/office/powerpoint/2010/main" val="240944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58B893-1DB1-CF42-A7DB-364D5FD06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B773D-E00B-FE41-8565-55AE651362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95C68-C0D6-CC4B-83C4-D8FBFA7E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15" y="355974"/>
            <a:ext cx="3805355" cy="648862"/>
          </a:xfrm>
        </p:spPr>
        <p:txBody>
          <a:bodyPr/>
          <a:lstStyle/>
          <a:p>
            <a:endParaRPr lang="en-LT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22602E-1634-5E44-8B80-2BE4C7F4C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627479"/>
              </p:ext>
            </p:extLst>
          </p:nvPr>
        </p:nvGraphicFramePr>
        <p:xfrm>
          <a:off x="263177" y="2358065"/>
          <a:ext cx="5328990" cy="291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66154C-6FE2-7143-84AD-E7F8233C8B6F}"/>
              </a:ext>
            </a:extLst>
          </p:cNvPr>
          <p:cNvSpPr txBox="1">
            <a:spLocks/>
          </p:cNvSpPr>
          <p:nvPr/>
        </p:nvSpPr>
        <p:spPr>
          <a:xfrm>
            <a:off x="5961445" y="2358065"/>
            <a:ext cx="2321257" cy="1809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800" dirty="0"/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1050" b="0" dirty="0"/>
              <a:t>Lorem ipsum dolor sit </a:t>
            </a:r>
            <a:r>
              <a:rPr lang="en-US" sz="1050" b="0" dirty="0" err="1"/>
              <a:t>amet</a:t>
            </a:r>
            <a:r>
              <a:rPr lang="en-US" sz="1050" b="0" dirty="0"/>
              <a:t>, </a:t>
            </a:r>
            <a:r>
              <a:rPr lang="en-US" sz="1050" b="0" dirty="0" err="1"/>
              <a:t>consectetur</a:t>
            </a:r>
            <a:r>
              <a:rPr lang="en-US" sz="1050" b="0" dirty="0"/>
              <a:t> </a:t>
            </a:r>
            <a:r>
              <a:rPr lang="en-US" sz="1050" b="0" dirty="0" err="1"/>
              <a:t>adipiscing</a:t>
            </a:r>
            <a:r>
              <a:rPr lang="en-US" sz="1050" b="0" dirty="0"/>
              <a:t> </a:t>
            </a:r>
            <a:r>
              <a:rPr lang="en-US" sz="1050" b="0" dirty="0" err="1"/>
              <a:t>elit</a:t>
            </a:r>
            <a:r>
              <a:rPr lang="en-US" sz="1050" b="0" dirty="0"/>
              <a:t>. </a:t>
            </a:r>
            <a:r>
              <a:rPr lang="en-US" sz="1050" b="0" dirty="0" err="1"/>
              <a:t>Etiam</a:t>
            </a:r>
            <a:r>
              <a:rPr lang="en-US" sz="1050" b="0" dirty="0"/>
              <a:t> </a:t>
            </a:r>
            <a:r>
              <a:rPr lang="en-US" sz="1050" b="0" dirty="0" err="1"/>
              <a:t>eget</a:t>
            </a:r>
            <a:r>
              <a:rPr lang="en-US" sz="1050" b="0" dirty="0"/>
              <a:t> </a:t>
            </a:r>
            <a:r>
              <a:rPr lang="en-US" sz="1050" b="0" dirty="0" err="1"/>
              <a:t>dapibus</a:t>
            </a:r>
            <a:r>
              <a:rPr lang="en-US" sz="1050" b="0" dirty="0"/>
              <a:t> </a:t>
            </a:r>
            <a:r>
              <a:rPr lang="en-US" sz="1050" b="0" dirty="0" err="1"/>
              <a:t>tellus</a:t>
            </a:r>
            <a:r>
              <a:rPr lang="en-US" sz="1050" b="0" dirty="0"/>
              <a:t>, sed </a:t>
            </a:r>
            <a:r>
              <a:rPr lang="en-US" sz="1050" b="0" dirty="0" err="1"/>
              <a:t>finibus</a:t>
            </a:r>
            <a:r>
              <a:rPr lang="en-US" sz="1050" b="0" dirty="0"/>
              <a:t> </a:t>
            </a:r>
            <a:r>
              <a:rPr lang="en-US" sz="1050" b="0" dirty="0" err="1"/>
              <a:t>quam</a:t>
            </a:r>
            <a:r>
              <a:rPr lang="en-US" sz="1050" b="0" dirty="0"/>
              <a:t>. </a:t>
            </a:r>
            <a:r>
              <a:rPr lang="en-US" sz="1050" b="0" dirty="0" err="1"/>
              <a:t>Pellentesque</a:t>
            </a:r>
            <a:r>
              <a:rPr lang="en-US" sz="1050" b="0" dirty="0"/>
              <a:t> </a:t>
            </a:r>
            <a:r>
              <a:rPr lang="en-US" sz="1050" b="0" dirty="0" err="1"/>
              <a:t>molestie</a:t>
            </a:r>
            <a:r>
              <a:rPr lang="en-US" sz="1050" b="0" dirty="0"/>
              <a:t> </a:t>
            </a:r>
            <a:r>
              <a:rPr lang="en-US" sz="1050" b="0" dirty="0" err="1"/>
              <a:t>sagittis</a:t>
            </a:r>
            <a:r>
              <a:rPr lang="en-US" sz="1050" b="0" dirty="0"/>
              <a:t> </a:t>
            </a:r>
            <a:r>
              <a:rPr lang="en-US" sz="1050" b="0" dirty="0" err="1"/>
              <a:t>elementum</a:t>
            </a:r>
            <a:r>
              <a:rPr lang="en-US" sz="1050" b="0" dirty="0"/>
              <a:t>.</a:t>
            </a:r>
            <a:endParaRPr lang="en-LT" sz="1050" b="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  <a:p>
            <a:endParaRPr lang="en-LT" sz="1350" dirty="0"/>
          </a:p>
        </p:txBody>
      </p:sp>
    </p:spTree>
    <p:extLst>
      <p:ext uri="{BB962C8B-B14F-4D97-AF65-F5344CB8AC3E}">
        <p14:creationId xmlns:p14="http://schemas.microsoft.com/office/powerpoint/2010/main" val="149488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AEC3D-B48E-3F4B-B396-4E91E36DA0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F93D5-F5A8-4342-9BCC-0EE5254E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22602E-1634-5E44-8B80-2BE4C7F4C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435834"/>
              </p:ext>
            </p:extLst>
          </p:nvPr>
        </p:nvGraphicFramePr>
        <p:xfrm>
          <a:off x="269648" y="2067758"/>
          <a:ext cx="5328990" cy="30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66154C-6FE2-7143-84AD-E7F8233C8B6F}"/>
              </a:ext>
            </a:extLst>
          </p:cNvPr>
          <p:cNvSpPr txBox="1">
            <a:spLocks/>
          </p:cNvSpPr>
          <p:nvPr/>
        </p:nvSpPr>
        <p:spPr>
          <a:xfrm>
            <a:off x="5961445" y="2358065"/>
            <a:ext cx="2753840" cy="1809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T" sz="1800" dirty="0">
                <a:solidFill>
                  <a:schemeClr val="bg1"/>
                </a:solidFill>
              </a:rPr>
              <a:t>Heading 2</a:t>
            </a:r>
          </a:p>
          <a:p>
            <a:pPr marL="0" indent="0">
              <a:lnSpc>
                <a:spcPct val="110000"/>
              </a:lnSpc>
            </a:pPr>
            <a:r>
              <a:rPr lang="en-US" sz="1050" b="0" dirty="0">
                <a:solidFill>
                  <a:schemeClr val="bg1"/>
                </a:solidFill>
              </a:rPr>
              <a:t>Lorem ipsum dolor sit </a:t>
            </a:r>
            <a:r>
              <a:rPr lang="en-US" sz="1050" b="0" dirty="0" err="1">
                <a:solidFill>
                  <a:schemeClr val="bg1"/>
                </a:solidFill>
              </a:rPr>
              <a:t>amet</a:t>
            </a:r>
            <a:r>
              <a:rPr lang="en-US" sz="1050" b="0" dirty="0">
                <a:solidFill>
                  <a:schemeClr val="bg1"/>
                </a:solidFill>
              </a:rPr>
              <a:t>, </a:t>
            </a:r>
            <a:r>
              <a:rPr lang="en-US" sz="1050" b="0" dirty="0" err="1">
                <a:solidFill>
                  <a:schemeClr val="bg1"/>
                </a:solidFill>
              </a:rPr>
              <a:t>consectetur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adipiscing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elit</a:t>
            </a:r>
            <a:r>
              <a:rPr lang="en-US" sz="1050" b="0" dirty="0">
                <a:solidFill>
                  <a:schemeClr val="bg1"/>
                </a:solidFill>
              </a:rPr>
              <a:t>. </a:t>
            </a:r>
            <a:r>
              <a:rPr lang="en-US" sz="1050" b="0" dirty="0" err="1">
                <a:solidFill>
                  <a:schemeClr val="bg1"/>
                </a:solidFill>
              </a:rPr>
              <a:t>Etiam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eget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dapibus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tellus</a:t>
            </a:r>
            <a:r>
              <a:rPr lang="en-US" sz="1050" b="0" dirty="0">
                <a:solidFill>
                  <a:schemeClr val="bg1"/>
                </a:solidFill>
              </a:rPr>
              <a:t>, sed </a:t>
            </a:r>
            <a:r>
              <a:rPr lang="en-US" sz="1050" b="0" dirty="0" err="1">
                <a:solidFill>
                  <a:schemeClr val="bg1"/>
                </a:solidFill>
              </a:rPr>
              <a:t>finibus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quam</a:t>
            </a:r>
            <a:r>
              <a:rPr lang="en-US" sz="1050" b="0" dirty="0">
                <a:solidFill>
                  <a:schemeClr val="bg1"/>
                </a:solidFill>
              </a:rPr>
              <a:t>. </a:t>
            </a:r>
            <a:r>
              <a:rPr lang="en-US" sz="1050" b="0" dirty="0" err="1">
                <a:solidFill>
                  <a:schemeClr val="bg1"/>
                </a:solidFill>
              </a:rPr>
              <a:t>Pellentesque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molestie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sagittis</a:t>
            </a:r>
            <a:r>
              <a:rPr lang="en-US" sz="1050" b="0" dirty="0">
                <a:solidFill>
                  <a:schemeClr val="bg1"/>
                </a:solidFill>
              </a:rPr>
              <a:t> </a:t>
            </a:r>
            <a:r>
              <a:rPr lang="en-US" sz="1050" b="0" dirty="0" err="1">
                <a:solidFill>
                  <a:schemeClr val="bg1"/>
                </a:solidFill>
              </a:rPr>
              <a:t>elementum</a:t>
            </a:r>
            <a:r>
              <a:rPr lang="en-US" sz="1050" b="0" dirty="0">
                <a:solidFill>
                  <a:schemeClr val="bg1"/>
                </a:solidFill>
              </a:rPr>
              <a:t>.</a:t>
            </a:r>
            <a:endParaRPr lang="en-LT" sz="1050" b="0" dirty="0">
              <a:solidFill>
                <a:schemeClr val="bg1"/>
              </a:solidFill>
            </a:endParaRPr>
          </a:p>
          <a:p>
            <a:endParaRPr lang="en-LT" sz="1350" dirty="0">
              <a:solidFill>
                <a:schemeClr val="bg1"/>
              </a:solidFill>
            </a:endParaRPr>
          </a:p>
          <a:p>
            <a:endParaRPr lang="en-LT" sz="1350" dirty="0">
              <a:solidFill>
                <a:schemeClr val="bg1"/>
              </a:solidFill>
            </a:endParaRPr>
          </a:p>
          <a:p>
            <a:endParaRPr lang="en-LT" sz="1350" dirty="0">
              <a:solidFill>
                <a:schemeClr val="bg1"/>
              </a:solidFill>
            </a:endParaRPr>
          </a:p>
          <a:p>
            <a:endParaRPr lang="en-LT" sz="135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3712463-5F20-2F4E-BC29-7E577729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3601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7763-CBF6-9440-A992-B2B8137747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9530" y="2207939"/>
            <a:ext cx="4647362" cy="2442122"/>
          </a:xfrm>
        </p:spPr>
        <p:txBody>
          <a:bodyPr>
            <a:normAutofit/>
          </a:bodyPr>
          <a:lstStyle/>
          <a:p>
            <a:r>
              <a:rPr lang="en-GB" sz="1800" dirty="0"/>
              <a:t>Maecenas semper nisi </a:t>
            </a:r>
            <a:r>
              <a:rPr lang="en-GB" sz="1800" dirty="0" err="1"/>
              <a:t>est</a:t>
            </a:r>
            <a:r>
              <a:rPr lang="en-GB" sz="1800" dirty="0"/>
              <a:t>, </a:t>
            </a:r>
            <a:r>
              <a:rPr lang="en-GB" sz="1800" dirty="0" err="1"/>
              <a:t>tristique</a:t>
            </a:r>
            <a:r>
              <a:rPr lang="en-GB" sz="1800" dirty="0"/>
              <a:t> </a:t>
            </a:r>
            <a:r>
              <a:rPr lang="en-GB" sz="1800" dirty="0" err="1"/>
              <a:t>ultricies</a:t>
            </a:r>
            <a:r>
              <a:rPr lang="en-GB" sz="1800" dirty="0"/>
              <a:t> </a:t>
            </a:r>
            <a:r>
              <a:rPr lang="en-GB" sz="1800" dirty="0" err="1"/>
              <a:t>tortor</a:t>
            </a:r>
            <a:r>
              <a:rPr lang="en-GB" sz="1800" dirty="0"/>
              <a:t> </a:t>
            </a:r>
            <a:r>
              <a:rPr lang="en-GB" sz="1800" dirty="0" err="1"/>
              <a:t>fringilla</a:t>
            </a:r>
            <a:r>
              <a:rPr lang="en-GB" sz="1800" dirty="0"/>
              <a:t> vel. </a:t>
            </a:r>
            <a:r>
              <a:rPr lang="en-GB" sz="1800" dirty="0" err="1"/>
              <a:t>Pellentesque</a:t>
            </a:r>
            <a:r>
              <a:rPr lang="en-GB" sz="1800" dirty="0"/>
              <a:t> </a:t>
            </a:r>
            <a:r>
              <a:rPr lang="en-GB" sz="1800" dirty="0" err="1"/>
              <a:t>lobortis</a:t>
            </a:r>
            <a:r>
              <a:rPr lang="en-GB" sz="1800" dirty="0"/>
              <a:t> </a:t>
            </a:r>
            <a:r>
              <a:rPr lang="en-GB" sz="1800" dirty="0" err="1"/>
              <a:t>volutpat</a:t>
            </a:r>
            <a:r>
              <a:rPr lang="en-GB" sz="1800" dirty="0"/>
              <a:t> magna non </a:t>
            </a:r>
            <a:r>
              <a:rPr lang="en-GB" sz="1800" dirty="0" err="1"/>
              <a:t>vehicula</a:t>
            </a:r>
            <a:r>
              <a:rPr lang="en-GB" sz="1800" dirty="0"/>
              <a:t>. Duis sit </a:t>
            </a:r>
            <a:r>
              <a:rPr lang="en-GB" sz="1800" dirty="0" err="1"/>
              <a:t>amet</a:t>
            </a:r>
            <a:r>
              <a:rPr lang="en-GB" sz="1800" dirty="0"/>
              <a:t> </a:t>
            </a:r>
            <a:r>
              <a:rPr lang="en-GB" sz="1800" dirty="0" err="1"/>
              <a:t>pellentesque</a:t>
            </a:r>
            <a:r>
              <a:rPr lang="en-GB" sz="1800" dirty="0"/>
              <a:t> lorem, </a:t>
            </a:r>
            <a:r>
              <a:rPr lang="en-GB" sz="1800" dirty="0" err="1"/>
              <a:t>eget</a:t>
            </a:r>
            <a:r>
              <a:rPr lang="en-GB" sz="1800" dirty="0"/>
              <a:t> fermentum magna.</a:t>
            </a:r>
            <a:endParaRPr lang="en-LT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98D3F-FCEF-2746-8DD0-1207745EC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41D62-A3C8-174F-AB91-0C203CBDD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01845544"/>
      </p:ext>
    </p:extLst>
  </p:cSld>
  <p:clrMapOvr>
    <a:masterClrMapping/>
  </p:clrMapOvr>
</p:sld>
</file>

<file path=ppt/theme/theme1.xml><?xml version="1.0" encoding="utf-8"?>
<a:theme xmlns:a="http://schemas.openxmlformats.org/drawingml/2006/main" name="Vilnius_Tech_mėlynas_LT">
  <a:themeElements>
    <a:clrScheme name="Vilnius Tech Spalvo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B4DC7"/>
      </a:accent1>
      <a:accent2>
        <a:srgbClr val="F68B28"/>
      </a:accent2>
      <a:accent3>
        <a:srgbClr val="BDCCD3"/>
      </a:accent3>
      <a:accent4>
        <a:srgbClr val="FEBF3E"/>
      </a:accent4>
      <a:accent5>
        <a:srgbClr val="3EB8D8"/>
      </a:accent5>
      <a:accent6>
        <a:srgbClr val="00DDA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ech_EN_standard" id="{F1C2BAF3-7BB1-7D45-BDC2-A78290B02DC0}" vid="{B35BB980-D46B-0949-B55B-E38CD5CB2F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VILNIUS TECH_EN_standard_4 3</Template>
  <TotalTime>17</TotalTime>
  <Words>516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Vilnius_Tech_mėlynas_LT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Maecenas semper nisi est, tristique ultricies tortor fringilla vel. Pellentesque lobortis volutpat magna non vehicula. Duis sit amet pellentesque lorem, eget fermentum magna.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Rasa Vaiškūnaitė</dc:creator>
  <cp:lastModifiedBy>Rasa Vaiškūnaitė</cp:lastModifiedBy>
  <cp:revision>3</cp:revision>
  <dcterms:created xsi:type="dcterms:W3CDTF">2026-04-01T10:39:40Z</dcterms:created>
  <dcterms:modified xsi:type="dcterms:W3CDTF">2026-04-09T06:24:27Z</dcterms:modified>
</cp:coreProperties>
</file>