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4"/>
    <p:sldMasterId id="2147483658" r:id="rId5"/>
    <p:sldMasterId id="2147483663" r:id="rId6"/>
  </p:sldMasterIdLst>
  <p:notesMasterIdLst>
    <p:notesMasterId r:id="rId8"/>
  </p:notesMasterIdLst>
  <p:handoutMasterIdLst>
    <p:handoutMasterId r:id="rId9"/>
  </p:handoutMasterIdLst>
  <p:sldIdLst>
    <p:sldId id="257" r:id="rId7"/>
  </p:sldIdLst>
  <p:sldSz cx="30267275" cy="42794238"/>
  <p:notesSz cx="6858000" cy="9144000"/>
  <p:defaultTex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CD4"/>
    <a:srgbClr val="00DDA5"/>
    <a:srgbClr val="3EB8D8"/>
    <a:srgbClr val="0B4DC7"/>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65" autoAdjust="0"/>
    <p:restoredTop sz="93333" autoAdjust="0"/>
  </p:normalViewPr>
  <p:slideViewPr>
    <p:cSldViewPr snapToGrid="0" snapToObjects="1" showGuides="1">
      <p:cViewPr varScale="1">
        <p:scale>
          <a:sx n="18" d="100"/>
          <a:sy n="18" d="100"/>
        </p:scale>
        <p:origin x="3931" y="139"/>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napToObjects="1" showGuides="1">
      <p:cViewPr varScale="1">
        <p:scale>
          <a:sx n="128" d="100"/>
          <a:sy n="128" d="100"/>
        </p:scale>
        <p:origin x="4698" y="13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Space Grotesk" panose="00000500000000000000" pitchFamily="50" charset="-70"/>
              <a:ea typeface="+mn-ea"/>
              <a:cs typeface="+mn-cs"/>
            </a:defRPr>
          </a:pPr>
          <a:endParaRPr lang="lt-LT"/>
        </a:p>
      </c:txPr>
    </c:title>
    <c:autoTitleDeleted val="0"/>
    <c:plotArea>
      <c:layout/>
      <c:barChart>
        <c:barDir val="col"/>
        <c:grouping val="clustered"/>
        <c:varyColors val="0"/>
        <c:ser>
          <c:idx val="0"/>
          <c:order val="0"/>
          <c:tx>
            <c:strRef>
              <c:f>Sheet1!$B$1</c:f>
              <c:strCache>
                <c:ptCount val="1"/>
                <c:pt idx="0">
                  <c:v>Series 1</c:v>
                </c:pt>
              </c:strCache>
            </c:strRef>
          </c:tx>
          <c:spPr>
            <a:solidFill>
              <a:srgbClr val="0B4DC7"/>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99C-45D2-B381-8D36EF916E51}"/>
            </c:ext>
          </c:extLst>
        </c:ser>
        <c:ser>
          <c:idx val="1"/>
          <c:order val="1"/>
          <c:tx>
            <c:strRef>
              <c:f>Sheet1!$C$1</c:f>
              <c:strCache>
                <c:ptCount val="1"/>
                <c:pt idx="0">
                  <c:v>Series 2</c:v>
                </c:pt>
              </c:strCache>
            </c:strRef>
          </c:tx>
          <c:spPr>
            <a:solidFill>
              <a:srgbClr val="00DDA5"/>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99C-45D2-B381-8D36EF916E51}"/>
            </c:ext>
          </c:extLst>
        </c:ser>
        <c:ser>
          <c:idx val="2"/>
          <c:order val="2"/>
          <c:tx>
            <c:strRef>
              <c:f>Sheet1!$D$1</c:f>
              <c:strCache>
                <c:ptCount val="1"/>
                <c:pt idx="0">
                  <c:v>Series 3</c:v>
                </c:pt>
              </c:strCache>
            </c:strRef>
          </c:tx>
          <c:spPr>
            <a:solidFill>
              <a:srgbClr val="3EB8D8"/>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99C-45D2-B381-8D36EF916E51}"/>
            </c:ext>
          </c:extLst>
        </c:ser>
        <c:dLbls>
          <c:showLegendKey val="0"/>
          <c:showVal val="0"/>
          <c:showCatName val="0"/>
          <c:showSerName val="0"/>
          <c:showPercent val="0"/>
          <c:showBubbleSize val="0"/>
        </c:dLbls>
        <c:gapWidth val="219"/>
        <c:overlap val="-27"/>
        <c:axId val="509881640"/>
        <c:axId val="509880328"/>
      </c:barChart>
      <c:catAx>
        <c:axId val="509881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crossAx val="509880328"/>
        <c:crosses val="autoZero"/>
        <c:auto val="1"/>
        <c:lblAlgn val="ctr"/>
        <c:lblOffset val="100"/>
        <c:noMultiLvlLbl val="0"/>
      </c:catAx>
      <c:valAx>
        <c:axId val="509880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crossAx val="509881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Space Grotesk" panose="00000500000000000000" pitchFamily="50" charset="-70"/>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2/24/2026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a:t>
            </a:fld>
            <a:endParaRPr lang="en-US"/>
          </a:p>
        </p:txBody>
      </p:sp>
    </p:spTree>
    <p:extLst>
      <p:ext uri="{BB962C8B-B14F-4D97-AF65-F5344CB8AC3E}">
        <p14:creationId xmlns:p14="http://schemas.microsoft.com/office/powerpoint/2010/main" val="3974068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2/24/2026</a:t>
            </a:fld>
            <a:endParaRPr lang="en-US" dirty="0"/>
          </a:p>
        </p:txBody>
      </p:sp>
      <p:sp>
        <p:nvSpPr>
          <p:cNvPr id="4" name="Slide Image Placehold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2414637987"/>
      </p:ext>
    </p:extLst>
  </p:cSld>
  <p:clrMap bg1="lt1" tx1="dk1" bg2="lt2" tx2="dk2" accent1="accent1" accent2="accent2" accent3="accent3" accent4="accent4" accent5="accent5" accent6="accent6" hlink="hlink" folHlink="folHlink"/>
  <p:notesStyle>
    <a:lvl1pPr marL="0" algn="l" defTabSz="4388900" rtl="0" eaLnBrk="1" latinLnBrk="0" hangingPunct="1">
      <a:defRPr sz="5800" kern="1200">
        <a:solidFill>
          <a:schemeClr val="tx1"/>
        </a:solidFill>
        <a:latin typeface="+mn-lt"/>
        <a:ea typeface="+mn-ea"/>
        <a:cs typeface="+mn-cs"/>
      </a:defRPr>
    </a:lvl1pPr>
    <a:lvl2pPr marL="2194451" algn="l" defTabSz="4388900" rtl="0" eaLnBrk="1" latinLnBrk="0" hangingPunct="1">
      <a:defRPr sz="5800" kern="1200">
        <a:solidFill>
          <a:schemeClr val="tx1"/>
        </a:solidFill>
        <a:latin typeface="+mn-lt"/>
        <a:ea typeface="+mn-ea"/>
        <a:cs typeface="+mn-cs"/>
      </a:defRPr>
    </a:lvl2pPr>
    <a:lvl3pPr marL="4388900" algn="l" defTabSz="4388900" rtl="0" eaLnBrk="1" latinLnBrk="0" hangingPunct="1">
      <a:defRPr sz="5800" kern="1200">
        <a:solidFill>
          <a:schemeClr val="tx1"/>
        </a:solidFill>
        <a:latin typeface="+mn-lt"/>
        <a:ea typeface="+mn-ea"/>
        <a:cs typeface="+mn-cs"/>
      </a:defRPr>
    </a:lvl3pPr>
    <a:lvl4pPr marL="6583351" algn="l" defTabSz="4388900" rtl="0" eaLnBrk="1" latinLnBrk="0" hangingPunct="1">
      <a:defRPr sz="5800" kern="1200">
        <a:solidFill>
          <a:schemeClr val="tx1"/>
        </a:solidFill>
        <a:latin typeface="+mn-lt"/>
        <a:ea typeface="+mn-ea"/>
        <a:cs typeface="+mn-cs"/>
      </a:defRPr>
    </a:lvl4pPr>
    <a:lvl5pPr marL="8777801" algn="l" defTabSz="4388900" rtl="0" eaLnBrk="1" latinLnBrk="0" hangingPunct="1">
      <a:defRPr sz="5800" kern="1200">
        <a:solidFill>
          <a:schemeClr val="tx1"/>
        </a:solidFill>
        <a:latin typeface="+mn-lt"/>
        <a:ea typeface="+mn-ea"/>
        <a:cs typeface="+mn-cs"/>
      </a:defRPr>
    </a:lvl5pPr>
    <a:lvl6pPr marL="10972252" algn="l" defTabSz="4388900" rtl="0" eaLnBrk="1" latinLnBrk="0" hangingPunct="1">
      <a:defRPr sz="5800" kern="1200">
        <a:solidFill>
          <a:schemeClr val="tx1"/>
        </a:solidFill>
        <a:latin typeface="+mn-lt"/>
        <a:ea typeface="+mn-ea"/>
        <a:cs typeface="+mn-cs"/>
      </a:defRPr>
    </a:lvl6pPr>
    <a:lvl7pPr marL="13166703" algn="l" defTabSz="4388900" rtl="0" eaLnBrk="1" latinLnBrk="0" hangingPunct="1">
      <a:defRPr sz="5800" kern="1200">
        <a:solidFill>
          <a:schemeClr val="tx1"/>
        </a:solidFill>
        <a:latin typeface="+mn-lt"/>
        <a:ea typeface="+mn-ea"/>
        <a:cs typeface="+mn-cs"/>
      </a:defRPr>
    </a:lvl7pPr>
    <a:lvl8pPr marL="15361152" algn="l" defTabSz="4388900" rtl="0" eaLnBrk="1" latinLnBrk="0" hangingPunct="1">
      <a:defRPr sz="5800" kern="1200">
        <a:solidFill>
          <a:schemeClr val="tx1"/>
        </a:solidFill>
        <a:latin typeface="+mn-lt"/>
        <a:ea typeface="+mn-ea"/>
        <a:cs typeface="+mn-cs"/>
      </a:defRPr>
    </a:lvl8pPr>
    <a:lvl9pPr marL="17555603" algn="l" defTabSz="438890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Slide Number Placeholder 3"/>
          <p:cNvSpPr>
            <a:spLocks noGrp="1"/>
          </p:cNvSpPr>
          <p:nvPr>
            <p:ph type="sldNum" sz="quarter" idx="5"/>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508707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entruota minti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6"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21"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2"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4"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4"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5"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6"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28"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11459455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grafikai + 2 nuotrauko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Picture Placeholder 4">
            <a:extLst>
              <a:ext uri="{FF2B5EF4-FFF2-40B4-BE49-F238E27FC236}">
                <a16:creationId xmlns:a16="http://schemas.microsoft.com/office/drawing/2014/main" id="{703F0055-80B6-4B6E-BAC7-0FBB2B8A3122}"/>
              </a:ext>
            </a:extLst>
          </p:cNvPr>
          <p:cNvSpPr>
            <a:spLocks noGrp="1"/>
          </p:cNvSpPr>
          <p:nvPr>
            <p:ph type="pic" sz="quarter" idx="178" hasCustomPrompt="1"/>
          </p:nvPr>
        </p:nvSpPr>
        <p:spPr>
          <a:xfrm>
            <a:off x="0" y="21178265"/>
            <a:ext cx="13673135" cy="4749493"/>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5" name="Picture Placeholder 4">
            <a:extLst>
              <a:ext uri="{FF2B5EF4-FFF2-40B4-BE49-F238E27FC236}">
                <a16:creationId xmlns:a16="http://schemas.microsoft.com/office/drawing/2014/main" id="{B73ADA78-8D71-4C0C-A811-37160847BCC8}"/>
              </a:ext>
            </a:extLst>
          </p:cNvPr>
          <p:cNvSpPr>
            <a:spLocks noGrp="1"/>
          </p:cNvSpPr>
          <p:nvPr>
            <p:ph type="pic" sz="quarter" idx="179" hasCustomPrompt="1"/>
          </p:nvPr>
        </p:nvSpPr>
        <p:spPr>
          <a:xfrm>
            <a:off x="16484215" y="27383411"/>
            <a:ext cx="13673135" cy="4749493"/>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5"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7"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8"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074875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grafikai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3" y="9108184"/>
            <a:ext cx="12987338"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0991C066-4573-4EEC-B9C0-014D4A0F27D7}"/>
              </a:ext>
            </a:extLst>
          </p:cNvPr>
          <p:cNvSpPr/>
          <p:nvPr userDrawn="1"/>
        </p:nvSpPr>
        <p:spPr>
          <a:xfrm>
            <a:off x="16594140"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5" name="Text Placeholder 3">
            <a:extLst>
              <a:ext uri="{FF2B5EF4-FFF2-40B4-BE49-F238E27FC236}">
                <a16:creationId xmlns:a16="http://schemas.microsoft.com/office/drawing/2014/main" id="{226173AA-416A-4A13-B838-155491D4952B}"/>
              </a:ext>
            </a:extLst>
          </p:cNvPr>
          <p:cNvSpPr>
            <a:spLocks noGrp="1"/>
          </p:cNvSpPr>
          <p:nvPr>
            <p:ph type="body" sz="quarter" idx="178" hasCustomPrompt="1"/>
          </p:nvPr>
        </p:nvSpPr>
        <p:spPr>
          <a:xfrm>
            <a:off x="17264069"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7"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5"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765594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grafikai + mintis + nuotrauka">
    <p:spTree>
      <p:nvGrpSpPr>
        <p:cNvPr id="1" name=""/>
        <p:cNvGrpSpPr/>
        <p:nvPr/>
      </p:nvGrpSpPr>
      <p:grpSpPr>
        <a:xfrm>
          <a:off x="0" y="0"/>
          <a:ext cx="0" cy="0"/>
          <a:chOff x="0" y="0"/>
          <a:chExt cx="0" cy="0"/>
        </a:xfrm>
      </p:grpSpPr>
      <p:sp>
        <p:nvSpPr>
          <p:cNvPr id="8"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3" y="9108184"/>
            <a:ext cx="12987338"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0991C066-4573-4EEC-B9C0-014D4A0F27D7}"/>
              </a:ext>
            </a:extLst>
          </p:cNvPr>
          <p:cNvSpPr/>
          <p:nvPr userDrawn="1"/>
        </p:nvSpPr>
        <p:spPr>
          <a:xfrm>
            <a:off x="16594140"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5" name="Text Placeholder 3">
            <a:extLst>
              <a:ext uri="{FF2B5EF4-FFF2-40B4-BE49-F238E27FC236}">
                <a16:creationId xmlns:a16="http://schemas.microsoft.com/office/drawing/2014/main" id="{226173AA-416A-4A13-B838-155491D4952B}"/>
              </a:ext>
            </a:extLst>
          </p:cNvPr>
          <p:cNvSpPr>
            <a:spLocks noGrp="1"/>
          </p:cNvSpPr>
          <p:nvPr>
            <p:ph type="body" sz="quarter" idx="178" hasCustomPrompt="1"/>
          </p:nvPr>
        </p:nvSpPr>
        <p:spPr>
          <a:xfrm>
            <a:off x="17264069"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5" name="Picture Placeholder 4">
            <a:extLst>
              <a:ext uri="{FF2B5EF4-FFF2-40B4-BE49-F238E27FC236}">
                <a16:creationId xmlns:a16="http://schemas.microsoft.com/office/drawing/2014/main" id="{FF7E00AE-41A2-41F2-B312-1785A48159E1}"/>
              </a:ext>
            </a:extLst>
          </p:cNvPr>
          <p:cNvSpPr>
            <a:spLocks noGrp="1"/>
          </p:cNvSpPr>
          <p:nvPr>
            <p:ph type="pic" sz="quarter" idx="179"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4"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586934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329E6E85-804E-4185-8722-A061963C89D1}"/>
              </a:ext>
            </a:extLst>
          </p:cNvPr>
          <p:cNvSpPr>
            <a:spLocks noGrp="1"/>
          </p:cNvSpPr>
          <p:nvPr>
            <p:ph type="body" sz="quarter" idx="174" hasCustomPrompt="1"/>
          </p:nvPr>
        </p:nvSpPr>
        <p:spPr>
          <a:xfrm>
            <a:off x="16484214" y="9839704"/>
            <a:ext cx="12860903"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26789CAF-2E5D-4C3A-9F6E-172F404B459A}"/>
              </a:ext>
            </a:extLst>
          </p:cNvPr>
          <p:cNvSpPr>
            <a:spLocks noGrp="1"/>
          </p:cNvSpPr>
          <p:nvPr>
            <p:ph type="body" sz="quarter" idx="175" hasCustomPrompt="1"/>
          </p:nvPr>
        </p:nvSpPr>
        <p:spPr>
          <a:xfrm>
            <a:off x="16484213" y="9108184"/>
            <a:ext cx="12860903"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0" name="Rectangle 39">
            <a:extLst>
              <a:ext uri="{FF2B5EF4-FFF2-40B4-BE49-F238E27FC236}">
                <a16:creationId xmlns:a16="http://schemas.microsoft.com/office/drawing/2014/main" id="{54A0B63E-4946-43C5-B2E8-D9F6CD41952A}"/>
              </a:ext>
            </a:extLst>
          </p:cNvPr>
          <p:cNvSpPr/>
          <p:nvPr userDrawn="1"/>
        </p:nvSpPr>
        <p:spPr>
          <a:xfrm>
            <a:off x="-109924"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1" name="Text Placeholder 3">
            <a:extLst>
              <a:ext uri="{FF2B5EF4-FFF2-40B4-BE49-F238E27FC236}">
                <a16:creationId xmlns:a16="http://schemas.microsoft.com/office/drawing/2014/main" id="{E1B81898-FA01-4698-831D-BA9E7B4A2297}"/>
              </a:ext>
            </a:extLst>
          </p:cNvPr>
          <p:cNvSpPr>
            <a:spLocks noGrp="1"/>
          </p:cNvSpPr>
          <p:nvPr>
            <p:ph type="body" sz="quarter" idx="178" hasCustomPrompt="1"/>
          </p:nvPr>
        </p:nvSpPr>
        <p:spPr>
          <a:xfrm>
            <a:off x="560005"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2"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41274726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329E6E85-804E-4185-8722-A061963C89D1}"/>
              </a:ext>
            </a:extLst>
          </p:cNvPr>
          <p:cNvSpPr>
            <a:spLocks noGrp="1"/>
          </p:cNvSpPr>
          <p:nvPr>
            <p:ph type="body" sz="quarter" idx="174" hasCustomPrompt="1"/>
          </p:nvPr>
        </p:nvSpPr>
        <p:spPr>
          <a:xfrm>
            <a:off x="16484214" y="9839704"/>
            <a:ext cx="12860903"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26789CAF-2E5D-4C3A-9F6E-172F404B459A}"/>
              </a:ext>
            </a:extLst>
          </p:cNvPr>
          <p:cNvSpPr>
            <a:spLocks noGrp="1"/>
          </p:cNvSpPr>
          <p:nvPr>
            <p:ph type="body" sz="quarter" idx="175" hasCustomPrompt="1"/>
          </p:nvPr>
        </p:nvSpPr>
        <p:spPr>
          <a:xfrm>
            <a:off x="16484213" y="9108184"/>
            <a:ext cx="12860903"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0" name="Rectangle 39">
            <a:extLst>
              <a:ext uri="{FF2B5EF4-FFF2-40B4-BE49-F238E27FC236}">
                <a16:creationId xmlns:a16="http://schemas.microsoft.com/office/drawing/2014/main" id="{54A0B63E-4946-43C5-B2E8-D9F6CD41952A}"/>
              </a:ext>
            </a:extLst>
          </p:cNvPr>
          <p:cNvSpPr/>
          <p:nvPr userDrawn="1"/>
        </p:nvSpPr>
        <p:spPr>
          <a:xfrm>
            <a:off x="-109924" y="27322258"/>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41" name="Text Placeholder 3">
            <a:extLst>
              <a:ext uri="{FF2B5EF4-FFF2-40B4-BE49-F238E27FC236}">
                <a16:creationId xmlns:a16="http://schemas.microsoft.com/office/drawing/2014/main" id="{E1B81898-FA01-4698-831D-BA9E7B4A2297}"/>
              </a:ext>
            </a:extLst>
          </p:cNvPr>
          <p:cNvSpPr>
            <a:spLocks noGrp="1"/>
          </p:cNvSpPr>
          <p:nvPr>
            <p:ph type="body" sz="quarter" idx="178" hasCustomPrompt="1"/>
          </p:nvPr>
        </p:nvSpPr>
        <p:spPr>
          <a:xfrm>
            <a:off x="560005" y="28055466"/>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4" name="Picture Placeholder 4">
            <a:extLst>
              <a:ext uri="{FF2B5EF4-FFF2-40B4-BE49-F238E27FC236}">
                <a16:creationId xmlns:a16="http://schemas.microsoft.com/office/drawing/2014/main" id="{F426F7D4-34EE-4B3B-82A3-C4B4C68C473C}"/>
              </a:ext>
            </a:extLst>
          </p:cNvPr>
          <p:cNvSpPr>
            <a:spLocks noGrp="1"/>
          </p:cNvSpPr>
          <p:nvPr>
            <p:ph type="pic" sz="quarter" idx="179" hasCustomPrompt="1"/>
          </p:nvPr>
        </p:nvSpPr>
        <p:spPr>
          <a:xfrm>
            <a:off x="16551472" y="21233328"/>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2"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594158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desnis kiekis teksto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Picture Placeholder 4">
            <a:extLst>
              <a:ext uri="{FF2B5EF4-FFF2-40B4-BE49-F238E27FC236}">
                <a16:creationId xmlns:a16="http://schemas.microsoft.com/office/drawing/2014/main" id="{24299911-94D3-44A6-AFA5-A0412CCA70B1}"/>
              </a:ext>
            </a:extLst>
          </p:cNvPr>
          <p:cNvSpPr>
            <a:spLocks noGrp="1"/>
          </p:cNvSpPr>
          <p:nvPr>
            <p:ph type="pic" sz="quarter" idx="178" hasCustomPrompt="1"/>
          </p:nvPr>
        </p:nvSpPr>
        <p:spPr>
          <a:xfrm>
            <a:off x="16594140" y="9073040"/>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963001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augiau teksto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Rectangle 24">
            <a:extLst>
              <a:ext uri="{FF2B5EF4-FFF2-40B4-BE49-F238E27FC236}">
                <a16:creationId xmlns:a16="http://schemas.microsoft.com/office/drawing/2014/main" id="{4A95F783-773B-42A6-AE1B-653A539AF64C}"/>
              </a:ext>
            </a:extLst>
          </p:cNvPr>
          <p:cNvSpPr/>
          <p:nvPr userDrawn="1"/>
        </p:nvSpPr>
        <p:spPr>
          <a:xfrm>
            <a:off x="16594140" y="9108184"/>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1D903917-E833-48E7-A24D-76E99F419FF8}"/>
              </a:ext>
            </a:extLst>
          </p:cNvPr>
          <p:cNvSpPr>
            <a:spLocks noGrp="1"/>
          </p:cNvSpPr>
          <p:nvPr>
            <p:ph type="body" sz="quarter" idx="178" hasCustomPrompt="1"/>
          </p:nvPr>
        </p:nvSpPr>
        <p:spPr>
          <a:xfrm>
            <a:off x="17264069" y="9841392"/>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40"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3"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5"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1167575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Daugiau teksto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Rectangle 24">
            <a:extLst>
              <a:ext uri="{FF2B5EF4-FFF2-40B4-BE49-F238E27FC236}">
                <a16:creationId xmlns:a16="http://schemas.microsoft.com/office/drawing/2014/main" id="{4A95F783-773B-42A6-AE1B-653A539AF64C}"/>
              </a:ext>
            </a:extLst>
          </p:cNvPr>
          <p:cNvSpPr/>
          <p:nvPr userDrawn="1"/>
        </p:nvSpPr>
        <p:spPr>
          <a:xfrm>
            <a:off x="16594140" y="9108184"/>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1D903917-E833-48E7-A24D-76E99F419FF8}"/>
              </a:ext>
            </a:extLst>
          </p:cNvPr>
          <p:cNvSpPr>
            <a:spLocks noGrp="1"/>
          </p:cNvSpPr>
          <p:nvPr>
            <p:ph type="body" sz="quarter" idx="178" hasCustomPrompt="1"/>
          </p:nvPr>
        </p:nvSpPr>
        <p:spPr>
          <a:xfrm>
            <a:off x="17264069" y="9841392"/>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3" name="Picture Placeholder 4">
            <a:extLst>
              <a:ext uri="{FF2B5EF4-FFF2-40B4-BE49-F238E27FC236}">
                <a16:creationId xmlns:a16="http://schemas.microsoft.com/office/drawing/2014/main" id="{7E328CC7-6A3B-43CA-A12D-B250AE04071D}"/>
              </a:ext>
            </a:extLst>
          </p:cNvPr>
          <p:cNvSpPr>
            <a:spLocks noGrp="1"/>
          </p:cNvSpPr>
          <p:nvPr>
            <p:ph type="pic" sz="quarter" idx="179" hasCustomPrompt="1"/>
          </p:nvPr>
        </p:nvSpPr>
        <p:spPr>
          <a:xfrm>
            <a:off x="16484217" y="27322258"/>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2"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0168050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augiau teksto + grafika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8" y="9839704"/>
            <a:ext cx="12860899"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8771238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ugiau teksto + grafika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8" y="9839704"/>
            <a:ext cx="12860899"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Picture Placeholder 4">
            <a:extLst>
              <a:ext uri="{FF2B5EF4-FFF2-40B4-BE49-F238E27FC236}">
                <a16:creationId xmlns:a16="http://schemas.microsoft.com/office/drawing/2014/main" id="{2F180FAE-1184-40DF-956A-2B9542A3A1BD}"/>
              </a:ext>
            </a:extLst>
          </p:cNvPr>
          <p:cNvSpPr>
            <a:spLocks noGrp="1"/>
          </p:cNvSpPr>
          <p:nvPr>
            <p:ph type="pic" sz="quarter" idx="178"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4"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6"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7"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492933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entruota + did.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6"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0"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856312575"/>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augiau teksto + grafik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9" y="9839704"/>
            <a:ext cx="12860898" cy="10020078"/>
          </a:xfrm>
          <a:prstGeom prst="rect">
            <a:avLst/>
          </a:prstGeom>
        </p:spPr>
        <p:txBody>
          <a:bodyPr wrap="square" lIns="228589" tIns="228589" rIns="228589" bIns="228589">
            <a:noAutofit/>
          </a:bodyPr>
          <a:lstStyle>
            <a:lvl1pPr marL="0" indent="0">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Rectangle 24">
            <a:extLst>
              <a:ext uri="{FF2B5EF4-FFF2-40B4-BE49-F238E27FC236}">
                <a16:creationId xmlns:a16="http://schemas.microsoft.com/office/drawing/2014/main" id="{6F9D9649-3B73-42AE-9FBF-7E305C5BD481}"/>
              </a:ext>
            </a:extLst>
          </p:cNvPr>
          <p:cNvSpPr/>
          <p:nvPr userDrawn="1"/>
        </p:nvSpPr>
        <p:spPr>
          <a:xfrm>
            <a:off x="-109925" y="15179542"/>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9062595D-1EE5-4A35-A005-E9682E90FEC8}"/>
              </a:ext>
            </a:extLst>
          </p:cNvPr>
          <p:cNvSpPr>
            <a:spLocks noGrp="1"/>
          </p:cNvSpPr>
          <p:nvPr>
            <p:ph type="body" sz="quarter" idx="178" hasCustomPrompt="1"/>
          </p:nvPr>
        </p:nvSpPr>
        <p:spPr>
          <a:xfrm>
            <a:off x="560004" y="15912750"/>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43"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6"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8"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9"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839041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augiau teksto + grafik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484219" y="9839704"/>
            <a:ext cx="1286089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484219" y="9108184"/>
            <a:ext cx="1286089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CF2EE76C-7175-4A8F-BF47-CD16CBD4CA4D}"/>
              </a:ext>
            </a:extLst>
          </p:cNvPr>
          <p:cNvSpPr>
            <a:spLocks noGrp="1"/>
          </p:cNvSpPr>
          <p:nvPr>
            <p:ph type="chart" sz="quarter" idx="176"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5" name="Rectangle 24">
            <a:extLst>
              <a:ext uri="{FF2B5EF4-FFF2-40B4-BE49-F238E27FC236}">
                <a16:creationId xmlns:a16="http://schemas.microsoft.com/office/drawing/2014/main" id="{6F9D9649-3B73-42AE-9FBF-7E305C5BD481}"/>
              </a:ext>
            </a:extLst>
          </p:cNvPr>
          <p:cNvSpPr/>
          <p:nvPr userDrawn="1"/>
        </p:nvSpPr>
        <p:spPr>
          <a:xfrm>
            <a:off x="-109925" y="15179542"/>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6" name="Text Placeholder 3">
            <a:extLst>
              <a:ext uri="{FF2B5EF4-FFF2-40B4-BE49-F238E27FC236}">
                <a16:creationId xmlns:a16="http://schemas.microsoft.com/office/drawing/2014/main" id="{9062595D-1EE5-4A35-A005-E9682E90FEC8}"/>
              </a:ext>
            </a:extLst>
          </p:cNvPr>
          <p:cNvSpPr>
            <a:spLocks noGrp="1"/>
          </p:cNvSpPr>
          <p:nvPr>
            <p:ph type="body" sz="quarter" idx="178" hasCustomPrompt="1"/>
          </p:nvPr>
        </p:nvSpPr>
        <p:spPr>
          <a:xfrm>
            <a:off x="560004" y="15912750"/>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3" name="Picture Placeholder 4">
            <a:extLst>
              <a:ext uri="{FF2B5EF4-FFF2-40B4-BE49-F238E27FC236}">
                <a16:creationId xmlns:a16="http://schemas.microsoft.com/office/drawing/2014/main" id="{6146EC18-4586-4B5A-88D1-EEC5D3C7679F}"/>
              </a:ext>
            </a:extLst>
          </p:cNvPr>
          <p:cNvSpPr>
            <a:spLocks noGrp="1"/>
          </p:cNvSpPr>
          <p:nvPr>
            <p:ph type="pic" sz="quarter" idx="179" hasCustomPrompt="1"/>
          </p:nvPr>
        </p:nvSpPr>
        <p:spPr>
          <a:xfrm>
            <a:off x="16484219" y="21402916"/>
            <a:ext cx="13673135" cy="105995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1"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3"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17852453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0366448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685797"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685796"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Picture Placeholder 4">
            <a:extLst>
              <a:ext uri="{FF2B5EF4-FFF2-40B4-BE49-F238E27FC236}">
                <a16:creationId xmlns:a16="http://schemas.microsoft.com/office/drawing/2014/main" id="{678E6847-3A74-4D14-8D48-D80A89DD1D5B}"/>
              </a:ext>
            </a:extLst>
          </p:cNvPr>
          <p:cNvSpPr>
            <a:spLocks noGrp="1"/>
          </p:cNvSpPr>
          <p:nvPr>
            <p:ph type="pic" sz="quarter" idx="178"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4" name="Picture Placeholder 4">
            <a:extLst>
              <a:ext uri="{FF2B5EF4-FFF2-40B4-BE49-F238E27FC236}">
                <a16:creationId xmlns:a16="http://schemas.microsoft.com/office/drawing/2014/main" id="{95C6500B-DF63-4183-AEBC-0AD29A34A032}"/>
              </a:ext>
            </a:extLst>
          </p:cNvPr>
          <p:cNvSpPr>
            <a:spLocks noGrp="1"/>
          </p:cNvSpPr>
          <p:nvPr>
            <p:ph type="pic" sz="quarter" idx="179" hasCustomPrompt="1"/>
          </p:nvPr>
        </p:nvSpPr>
        <p:spPr>
          <a:xfrm>
            <a:off x="16484216" y="21250900"/>
            <a:ext cx="13783060"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5"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98661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2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685797"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685796"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36" y="9839704"/>
            <a:ext cx="12750981"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5" y="9108184"/>
            <a:ext cx="12750981"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Picture Placeholder 4">
            <a:extLst>
              <a:ext uri="{FF2B5EF4-FFF2-40B4-BE49-F238E27FC236}">
                <a16:creationId xmlns:a16="http://schemas.microsoft.com/office/drawing/2014/main" id="{678E6847-3A74-4D14-8D48-D80A89DD1D5B}"/>
              </a:ext>
            </a:extLst>
          </p:cNvPr>
          <p:cNvSpPr>
            <a:spLocks noGrp="1"/>
          </p:cNvSpPr>
          <p:nvPr>
            <p:ph type="pic" sz="quarter" idx="178"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4" name="Picture Placeholder 4">
            <a:extLst>
              <a:ext uri="{FF2B5EF4-FFF2-40B4-BE49-F238E27FC236}">
                <a16:creationId xmlns:a16="http://schemas.microsoft.com/office/drawing/2014/main" id="{95C6500B-DF63-4183-AEBC-0AD29A34A032}"/>
              </a:ext>
            </a:extLst>
          </p:cNvPr>
          <p:cNvSpPr>
            <a:spLocks noGrp="1"/>
          </p:cNvSpPr>
          <p:nvPr>
            <p:ph type="pic" sz="quarter" idx="179" hasCustomPrompt="1"/>
          </p:nvPr>
        </p:nvSpPr>
        <p:spPr>
          <a:xfrm>
            <a:off x="16594136" y="21250900"/>
            <a:ext cx="13673139" cy="10751598"/>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0"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3"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1"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5083618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mintis">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40" y="9839704"/>
            <a:ext cx="1275097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9" y="9108184"/>
            <a:ext cx="12750977"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4765E223-F229-43B4-B938-EBEFDA2A996B}"/>
              </a:ext>
            </a:extLst>
          </p:cNvPr>
          <p:cNvSpPr/>
          <p:nvPr userDrawn="1"/>
        </p:nvSpPr>
        <p:spPr>
          <a:xfrm>
            <a:off x="16594140" y="21178250"/>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7" name="Text Placeholder 3">
            <a:extLst>
              <a:ext uri="{FF2B5EF4-FFF2-40B4-BE49-F238E27FC236}">
                <a16:creationId xmlns:a16="http://schemas.microsoft.com/office/drawing/2014/main" id="{ED4C0A99-F105-45F9-9A35-5EB621B02061}"/>
              </a:ext>
            </a:extLst>
          </p:cNvPr>
          <p:cNvSpPr>
            <a:spLocks noGrp="1"/>
          </p:cNvSpPr>
          <p:nvPr>
            <p:ph type="body" sz="quarter" idx="178" hasCustomPrompt="1"/>
          </p:nvPr>
        </p:nvSpPr>
        <p:spPr>
          <a:xfrm>
            <a:off x="17264069" y="21911458"/>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1"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2"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383319621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augiau teksto + didesnis grafikas + mintis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5" name="Text Placeholder 3">
            <a:extLst>
              <a:ext uri="{FF2B5EF4-FFF2-40B4-BE49-F238E27FC236}">
                <a16:creationId xmlns:a16="http://schemas.microsoft.com/office/drawing/2014/main" id="{172D7145-403F-4EDD-81C3-372E1AFC79EB}"/>
              </a:ext>
            </a:extLst>
          </p:cNvPr>
          <p:cNvSpPr>
            <a:spLocks noGrp="1"/>
          </p:cNvSpPr>
          <p:nvPr>
            <p:ph type="body" sz="quarter" idx="174" hasCustomPrompt="1"/>
          </p:nvPr>
        </p:nvSpPr>
        <p:spPr>
          <a:xfrm>
            <a:off x="16594140" y="9839704"/>
            <a:ext cx="12750978" cy="10020078"/>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E11A3FE-198E-4D15-9AD0-2406785586C7}"/>
              </a:ext>
            </a:extLst>
          </p:cNvPr>
          <p:cNvSpPr>
            <a:spLocks noGrp="1"/>
          </p:cNvSpPr>
          <p:nvPr>
            <p:ph type="body" sz="quarter" idx="175" hasCustomPrompt="1"/>
          </p:nvPr>
        </p:nvSpPr>
        <p:spPr>
          <a:xfrm>
            <a:off x="16594139" y="9108184"/>
            <a:ext cx="12750977"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6" name="Chart Placeholder 6">
            <a:extLst>
              <a:ext uri="{FF2B5EF4-FFF2-40B4-BE49-F238E27FC236}">
                <a16:creationId xmlns:a16="http://schemas.microsoft.com/office/drawing/2014/main" id="{B665808B-8273-416D-B83B-17461E7D1C6B}"/>
              </a:ext>
            </a:extLst>
          </p:cNvPr>
          <p:cNvSpPr>
            <a:spLocks noGrp="1"/>
          </p:cNvSpPr>
          <p:nvPr>
            <p:ph type="chart" sz="quarter" idx="176" hasCustomPrompt="1"/>
          </p:nvPr>
        </p:nvSpPr>
        <p:spPr>
          <a:xfrm>
            <a:off x="685800" y="27322257"/>
            <a:ext cx="12987335" cy="10751599"/>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Rectangle 32">
            <a:extLst>
              <a:ext uri="{FF2B5EF4-FFF2-40B4-BE49-F238E27FC236}">
                <a16:creationId xmlns:a16="http://schemas.microsoft.com/office/drawing/2014/main" id="{4765E223-F229-43B4-B938-EBEFDA2A996B}"/>
              </a:ext>
            </a:extLst>
          </p:cNvPr>
          <p:cNvSpPr/>
          <p:nvPr userDrawn="1"/>
        </p:nvSpPr>
        <p:spPr>
          <a:xfrm>
            <a:off x="16594140" y="21178250"/>
            <a:ext cx="13783060" cy="10751598"/>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37" name="Text Placeholder 3">
            <a:extLst>
              <a:ext uri="{FF2B5EF4-FFF2-40B4-BE49-F238E27FC236}">
                <a16:creationId xmlns:a16="http://schemas.microsoft.com/office/drawing/2014/main" id="{ED4C0A99-F105-45F9-9A35-5EB621B02061}"/>
              </a:ext>
            </a:extLst>
          </p:cNvPr>
          <p:cNvSpPr>
            <a:spLocks noGrp="1"/>
          </p:cNvSpPr>
          <p:nvPr>
            <p:ph type="body" sz="quarter" idx="178" hasCustomPrompt="1"/>
          </p:nvPr>
        </p:nvSpPr>
        <p:spPr>
          <a:xfrm>
            <a:off x="17264069" y="21911458"/>
            <a:ext cx="12317406" cy="9286869"/>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23" name="Picture Placeholder 4">
            <a:extLst>
              <a:ext uri="{FF2B5EF4-FFF2-40B4-BE49-F238E27FC236}">
                <a16:creationId xmlns:a16="http://schemas.microsoft.com/office/drawing/2014/main" id="{DBDFCF33-7FC1-47C7-BB0C-C41FCE35A4DE}"/>
              </a:ext>
            </a:extLst>
          </p:cNvPr>
          <p:cNvSpPr>
            <a:spLocks noGrp="1"/>
          </p:cNvSpPr>
          <p:nvPr>
            <p:ph type="pic" sz="quarter" idx="179" hasCustomPrompt="1"/>
          </p:nvPr>
        </p:nvSpPr>
        <p:spPr>
          <a:xfrm>
            <a:off x="0" y="15213651"/>
            <a:ext cx="13673135" cy="4680240"/>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3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0"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1"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3465398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kstas + nuotrauko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4"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Tree>
    <p:extLst>
      <p:ext uri="{BB962C8B-B14F-4D97-AF65-F5344CB8AC3E}">
        <p14:creationId xmlns:p14="http://schemas.microsoft.com/office/powerpoint/2010/main" val="26523183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ekstas + nuotrauko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6"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4"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1"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53434879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41975417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entruota + did. nuotrauka + grafikas">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C7598EBA-6135-4B8B-B948-1DA5500C4954}"/>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1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4"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6"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9"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Tree>
    <p:extLst>
      <p:ext uri="{BB962C8B-B14F-4D97-AF65-F5344CB8AC3E}">
        <p14:creationId xmlns:p14="http://schemas.microsoft.com/office/powerpoint/2010/main" val="126715687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9"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313624884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Nuotraukos + grafika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7" name="Chart Placeholder 6">
            <a:extLst>
              <a:ext uri="{FF2B5EF4-FFF2-40B4-BE49-F238E27FC236}">
                <a16:creationId xmlns:a16="http://schemas.microsoft.com/office/drawing/2014/main" id="{86C5CD05-CF7C-4E5E-9709-FEA8B25D53F7}"/>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1"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4"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9"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9"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6111056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Nuotraukos + minti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19" name="Rectangle 18">
            <a:extLst>
              <a:ext uri="{FF2B5EF4-FFF2-40B4-BE49-F238E27FC236}">
                <a16:creationId xmlns:a16="http://schemas.microsoft.com/office/drawing/2014/main" id="{D26A618D-A165-4938-93BF-000FF582BC76}"/>
              </a:ext>
            </a:extLst>
          </p:cNvPr>
          <p:cNvSpPr/>
          <p:nvPr userDrawn="1"/>
        </p:nvSpPr>
        <p:spPr>
          <a:xfrm>
            <a:off x="15611676" y="9039527"/>
            <a:ext cx="14698147" cy="4680240"/>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1" name="Text Placeholder 3">
            <a:extLst>
              <a:ext uri="{FF2B5EF4-FFF2-40B4-BE49-F238E27FC236}">
                <a16:creationId xmlns:a16="http://schemas.microsoft.com/office/drawing/2014/main" id="{42BCD769-679A-49BB-BB70-0D4780252819}"/>
              </a:ext>
            </a:extLst>
          </p:cNvPr>
          <p:cNvSpPr>
            <a:spLocks noGrp="1"/>
          </p:cNvSpPr>
          <p:nvPr>
            <p:ph type="body" sz="quarter" idx="172" hasCustomPrompt="1"/>
          </p:nvPr>
        </p:nvSpPr>
        <p:spPr>
          <a:xfrm>
            <a:off x="16209141" y="9259255"/>
            <a:ext cx="12356022" cy="4219261"/>
          </a:xfrm>
          <a:prstGeom prst="rect">
            <a:avLst/>
          </a:prstGeom>
        </p:spPr>
        <p:txBody>
          <a:bodyPr wrap="square" lIns="228589" tIns="228589" rIns="228589" bIns="228589" anchor="ctr">
            <a:noAutofit/>
          </a:bodyPr>
          <a:lstStyle>
            <a:lvl1pPr marL="0" indent="0">
              <a:buNone/>
              <a:defRPr sz="72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5"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8"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613348961"/>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Nuotraukos + mintis">
    <p:spTree>
      <p:nvGrpSpPr>
        <p:cNvPr id="1" name=""/>
        <p:cNvGrpSpPr/>
        <p:nvPr/>
      </p:nvGrpSpPr>
      <p:grpSpPr>
        <a:xfrm>
          <a:off x="0" y="0"/>
          <a:ext cx="0" cy="0"/>
          <a:chOff x="0" y="0"/>
          <a:chExt cx="0" cy="0"/>
        </a:xfrm>
      </p:grpSpPr>
      <p:sp>
        <p:nvSpPr>
          <p:cNvPr id="22" name="Picture Placeholder 4">
            <a:extLst>
              <a:ext uri="{FF2B5EF4-FFF2-40B4-BE49-F238E27FC236}">
                <a16:creationId xmlns:a16="http://schemas.microsoft.com/office/drawing/2014/main" id="{D18987C2-4EA6-4AAB-8F68-EFBE840FDA4D}"/>
              </a:ext>
            </a:extLst>
          </p:cNvPr>
          <p:cNvSpPr>
            <a:spLocks noGrp="1"/>
          </p:cNvSpPr>
          <p:nvPr>
            <p:ph type="pic" sz="quarter" idx="173" hasCustomPrompt="1"/>
          </p:nvPr>
        </p:nvSpPr>
        <p:spPr>
          <a:xfrm>
            <a:off x="15569127" y="22643658"/>
            <a:ext cx="14704302" cy="155015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3" name="Text Placeholder 5">
            <a:extLst>
              <a:ext uri="{FF2B5EF4-FFF2-40B4-BE49-F238E27FC236}">
                <a16:creationId xmlns:a16="http://schemas.microsoft.com/office/drawing/2014/main" id="{197D2F3F-D9B8-48A0-8534-3E2CEF2B9926}"/>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19" name="Rectangle 18">
            <a:extLst>
              <a:ext uri="{FF2B5EF4-FFF2-40B4-BE49-F238E27FC236}">
                <a16:creationId xmlns:a16="http://schemas.microsoft.com/office/drawing/2014/main" id="{D26A618D-A165-4938-93BF-000FF582BC76}"/>
              </a:ext>
            </a:extLst>
          </p:cNvPr>
          <p:cNvSpPr/>
          <p:nvPr userDrawn="1"/>
        </p:nvSpPr>
        <p:spPr>
          <a:xfrm>
            <a:off x="15611676" y="9039527"/>
            <a:ext cx="14698147" cy="4680240"/>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1" name="Text Placeholder 3">
            <a:extLst>
              <a:ext uri="{FF2B5EF4-FFF2-40B4-BE49-F238E27FC236}">
                <a16:creationId xmlns:a16="http://schemas.microsoft.com/office/drawing/2014/main" id="{42BCD769-679A-49BB-BB70-0D4780252819}"/>
              </a:ext>
            </a:extLst>
          </p:cNvPr>
          <p:cNvSpPr>
            <a:spLocks noGrp="1"/>
          </p:cNvSpPr>
          <p:nvPr>
            <p:ph type="body" sz="quarter" idx="172" hasCustomPrompt="1"/>
          </p:nvPr>
        </p:nvSpPr>
        <p:spPr>
          <a:xfrm>
            <a:off x="16209141" y="9259255"/>
            <a:ext cx="12356022" cy="4219261"/>
          </a:xfrm>
          <a:prstGeom prst="rect">
            <a:avLst/>
          </a:prstGeom>
        </p:spPr>
        <p:txBody>
          <a:bodyPr wrap="square" lIns="228589" tIns="228589" rIns="228589" bIns="228589" anchor="ctr">
            <a:noAutofit/>
          </a:bodyPr>
          <a:lstStyle>
            <a:lvl1pPr marL="0" indent="0">
              <a:buNone/>
              <a:defRPr sz="72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5"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8"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1"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24"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1631698230"/>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Nuotrauka + mintis">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93796"/>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80156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20370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0" name="Text Placeholder 3"/>
          <p:cNvSpPr>
            <a:spLocks noGrp="1"/>
          </p:cNvSpPr>
          <p:nvPr>
            <p:ph type="body" sz="quarter" idx="10" hasCustomPrompt="1"/>
          </p:nvPr>
        </p:nvSpPr>
        <p:spPr>
          <a:xfrm>
            <a:off x="1710813" y="9776769"/>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1"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4"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5"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71047"/>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2" name="Text Placeholder 76">
            <a:extLst>
              <a:ext uri="{FF2B5EF4-FFF2-40B4-BE49-F238E27FC236}">
                <a16:creationId xmlns:a16="http://schemas.microsoft.com/office/drawing/2014/main" id="{6E0F6082-1E7B-4750-B30F-E1A3A328E5B3}"/>
              </a:ext>
            </a:extLst>
          </p:cNvPr>
          <p:cNvSpPr>
            <a:spLocks noGrp="1"/>
          </p:cNvSpPr>
          <p:nvPr>
            <p:ph type="body" sz="quarter" idx="176"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79115084"/>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Nuotrauka + grafikas + mintis">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23" name="Chart Placeholder 6">
            <a:extLst>
              <a:ext uri="{FF2B5EF4-FFF2-40B4-BE49-F238E27FC236}">
                <a16:creationId xmlns:a16="http://schemas.microsoft.com/office/drawing/2014/main" id="{FC2504EC-12E2-469A-9674-07F202842AD3}"/>
              </a:ext>
            </a:extLst>
          </p:cNvPr>
          <p:cNvSpPr>
            <a:spLocks noGrp="1"/>
          </p:cNvSpPr>
          <p:nvPr>
            <p:ph type="chart" sz="quarter" idx="176" hasCustomPrompt="1"/>
          </p:nvPr>
        </p:nvSpPr>
        <p:spPr>
          <a:xfrm>
            <a:off x="1710813" y="33465009"/>
            <a:ext cx="1298733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2"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3"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44"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45" name="Text Placeholder 5">
            <a:extLst>
              <a:ext uri="{FF2B5EF4-FFF2-40B4-BE49-F238E27FC236}">
                <a16:creationId xmlns:a16="http://schemas.microsoft.com/office/drawing/2014/main" id="{75053C93-AF5A-4A82-9CDD-CE3AFB3B01A3}"/>
              </a:ext>
            </a:extLst>
          </p:cNvPr>
          <p:cNvSpPr>
            <a:spLocks noGrp="1"/>
          </p:cNvSpPr>
          <p:nvPr>
            <p:ph type="body" sz="quarter" idx="174" hasCustomPrompt="1"/>
          </p:nvPr>
        </p:nvSpPr>
        <p:spPr>
          <a:xfrm>
            <a:off x="15535275" y="9020909"/>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6" name="Text Placeholder 3">
            <a:extLst>
              <a:ext uri="{FF2B5EF4-FFF2-40B4-BE49-F238E27FC236}">
                <a16:creationId xmlns:a16="http://schemas.microsoft.com/office/drawing/2014/main" id="{76F85CA5-BD47-4F74-B3C7-2AEA24E02CE3}"/>
              </a:ext>
            </a:extLst>
          </p:cNvPr>
          <p:cNvSpPr>
            <a:spLocks noGrp="1"/>
          </p:cNvSpPr>
          <p:nvPr>
            <p:ph type="body" sz="quarter" idx="175" hasCustomPrompt="1"/>
          </p:nvPr>
        </p:nvSpPr>
        <p:spPr>
          <a:xfrm>
            <a:off x="15535275" y="9765325"/>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8"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49"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50"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51"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277532664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120731637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21"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3458912649"/>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Nuotrauka + grafikas + mintis v2">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5569127"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71132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71132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71081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71081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71132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711325" y="34197980"/>
            <a:ext cx="12987338" cy="5445685"/>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6166592"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69128" y="9039527"/>
            <a:ext cx="12953486"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91245727"/>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uotrauka + grafikas + mintis v3">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13692"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553527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3527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553476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5534762" y="2879584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a:extLst>
              <a:ext uri="{FF2B5EF4-FFF2-40B4-BE49-F238E27FC236}">
                <a16:creationId xmlns:a16="http://schemas.microsoft.com/office/drawing/2014/main" id="{7590A1C1-90C2-4937-8A1E-DEE8EB26F41A}"/>
              </a:ext>
            </a:extLst>
          </p:cNvPr>
          <p:cNvSpPr>
            <a:spLocks noGrp="1"/>
          </p:cNvSpPr>
          <p:nvPr>
            <p:ph type="body" sz="quarter" idx="170" hasCustomPrompt="1"/>
          </p:nvPr>
        </p:nvSpPr>
        <p:spPr>
          <a:xfrm>
            <a:off x="15535275" y="3345356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8" name="Text Placeholder 3">
            <a:extLst>
              <a:ext uri="{FF2B5EF4-FFF2-40B4-BE49-F238E27FC236}">
                <a16:creationId xmlns:a16="http://schemas.microsoft.com/office/drawing/2014/main" id="{15D0DE99-340F-495B-8728-75EB534E49D1}"/>
              </a:ext>
            </a:extLst>
          </p:cNvPr>
          <p:cNvSpPr>
            <a:spLocks noGrp="1"/>
          </p:cNvSpPr>
          <p:nvPr>
            <p:ph type="body" sz="quarter" idx="171" hasCustomPrompt="1"/>
          </p:nvPr>
        </p:nvSpPr>
        <p:spPr>
          <a:xfrm>
            <a:off x="15535275" y="3419798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711325"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34762" y="9039527"/>
            <a:ext cx="12987851"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2881299545"/>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entruota + did. nuotrauka + grafikas v2">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C7598EBA-6135-4B8B-B948-1DA5500C4954}"/>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17"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31"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4"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502992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9"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12987337"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3" name="Picture Placeholder 4">
            <a:extLst>
              <a:ext uri="{FF2B5EF4-FFF2-40B4-BE49-F238E27FC236}">
                <a16:creationId xmlns:a16="http://schemas.microsoft.com/office/drawing/2014/main" id="{4B7BF2E8-3269-4581-BCCD-93850E861445}"/>
              </a:ext>
            </a:extLst>
          </p:cNvPr>
          <p:cNvSpPr>
            <a:spLocks noGrp="1"/>
          </p:cNvSpPr>
          <p:nvPr>
            <p:ph type="pic" sz="quarter" idx="178" hasCustomPrompt="1"/>
          </p:nvPr>
        </p:nvSpPr>
        <p:spPr>
          <a:xfrm>
            <a:off x="-1" y="28562300"/>
            <a:ext cx="14698152" cy="1091978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1" name="Text Placeholder 5">
            <a:extLst>
              <a:ext uri="{FF2B5EF4-FFF2-40B4-BE49-F238E27FC236}">
                <a16:creationId xmlns:a16="http://schemas.microsoft.com/office/drawing/2014/main" id="{A75C2BCC-EB9F-410D-A235-B15ACADECFBE}"/>
              </a:ext>
            </a:extLst>
          </p:cNvPr>
          <p:cNvSpPr>
            <a:spLocks noGrp="1"/>
          </p:cNvSpPr>
          <p:nvPr>
            <p:ph type="body" sz="quarter" idx="179" hasCustomPrompt="1"/>
          </p:nvPr>
        </p:nvSpPr>
        <p:spPr>
          <a:xfrm>
            <a:off x="15133637" y="3522579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2" name="Text Placeholder 3">
            <a:extLst>
              <a:ext uri="{FF2B5EF4-FFF2-40B4-BE49-F238E27FC236}">
                <a16:creationId xmlns:a16="http://schemas.microsoft.com/office/drawing/2014/main" id="{7018434C-9D17-4F54-A730-1D039DDD80F8}"/>
              </a:ext>
            </a:extLst>
          </p:cNvPr>
          <p:cNvSpPr>
            <a:spLocks noGrp="1"/>
          </p:cNvSpPr>
          <p:nvPr>
            <p:ph type="body" sz="quarter" idx="180" hasCustomPrompt="1"/>
          </p:nvPr>
        </p:nvSpPr>
        <p:spPr>
          <a:xfrm>
            <a:off x="15133636" y="35957318"/>
            <a:ext cx="12987338" cy="5684366"/>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Tree>
    <p:extLst>
      <p:ext uri="{BB962C8B-B14F-4D97-AF65-F5344CB8AC3E}">
        <p14:creationId xmlns:p14="http://schemas.microsoft.com/office/powerpoint/2010/main" val="2264272373"/>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Nuotrauka + grafikas + mintis v3">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ABB2523C-C425-4824-893E-B6B672941352}"/>
              </a:ext>
            </a:extLst>
          </p:cNvPr>
          <p:cNvSpPr/>
          <p:nvPr userDrawn="1"/>
        </p:nvSpPr>
        <p:spPr>
          <a:xfrm>
            <a:off x="-113692" y="22654865"/>
            <a:ext cx="14698147"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0" name="Text Placeholder 5"/>
          <p:cNvSpPr>
            <a:spLocks noGrp="1"/>
          </p:cNvSpPr>
          <p:nvPr>
            <p:ph type="body" sz="quarter" idx="20" hasCustomPrompt="1"/>
          </p:nvPr>
        </p:nvSpPr>
        <p:spPr>
          <a:xfrm>
            <a:off x="15535275" y="226436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5064009" y="38876769"/>
            <a:ext cx="3458604" cy="3454095"/>
          </a:xfrm>
          <a:prstGeom prst="rect">
            <a:avLst/>
          </a:prstGeom>
        </p:spPr>
        <p:txBody>
          <a:bodyPr anchor="ctr" anchorCtr="0"/>
          <a:lstStyle>
            <a:lvl1pPr marL="0" indent="0" algn="ctr">
              <a:buNone/>
              <a:defRPr sz="6068">
                <a:solidFill>
                  <a:schemeClr val="tx1"/>
                </a:solidFill>
              </a:defRPr>
            </a:lvl1pPr>
          </a:lstStyle>
          <a:p>
            <a:r>
              <a:rPr lang="en-US" dirty="0"/>
              <a:t>QR KODAS</a:t>
            </a:r>
          </a:p>
        </p:txBody>
      </p:sp>
      <p:sp>
        <p:nvSpPr>
          <p:cNvPr id="36"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35275" y="23388074"/>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5" name="Text Placeholder 5">
            <a:extLst>
              <a:ext uri="{FF2B5EF4-FFF2-40B4-BE49-F238E27FC236}">
                <a16:creationId xmlns:a16="http://schemas.microsoft.com/office/drawing/2014/main" id="{06EE84E0-7A88-4699-A048-543B15B6CD47}"/>
              </a:ext>
            </a:extLst>
          </p:cNvPr>
          <p:cNvSpPr>
            <a:spLocks noGrp="1"/>
          </p:cNvSpPr>
          <p:nvPr>
            <p:ph type="body" sz="quarter" idx="168" hasCustomPrompt="1"/>
          </p:nvPr>
        </p:nvSpPr>
        <p:spPr>
          <a:xfrm>
            <a:off x="15534762" y="2805142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26" name="Text Placeholder 3">
            <a:extLst>
              <a:ext uri="{FF2B5EF4-FFF2-40B4-BE49-F238E27FC236}">
                <a16:creationId xmlns:a16="http://schemas.microsoft.com/office/drawing/2014/main" id="{FD25BC27-1F0A-43C6-9192-D14775BE6674}"/>
              </a:ext>
            </a:extLst>
          </p:cNvPr>
          <p:cNvSpPr>
            <a:spLocks noGrp="1"/>
          </p:cNvSpPr>
          <p:nvPr>
            <p:ph type="body" sz="quarter" idx="169" hasCustomPrompt="1"/>
          </p:nvPr>
        </p:nvSpPr>
        <p:spPr>
          <a:xfrm>
            <a:off x="15534762" y="28795840"/>
            <a:ext cx="12987338" cy="934940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3">
            <a:extLst>
              <a:ext uri="{FF2B5EF4-FFF2-40B4-BE49-F238E27FC236}">
                <a16:creationId xmlns:a16="http://schemas.microsoft.com/office/drawing/2014/main" id="{99D66C0D-E15F-4EA1-A26A-04B441BB9E48}"/>
              </a:ext>
            </a:extLst>
          </p:cNvPr>
          <p:cNvSpPr>
            <a:spLocks noGrp="1"/>
          </p:cNvSpPr>
          <p:nvPr>
            <p:ph type="body" sz="quarter" idx="172" hasCustomPrompt="1"/>
          </p:nvPr>
        </p:nvSpPr>
        <p:spPr>
          <a:xfrm>
            <a:off x="1711325" y="23388074"/>
            <a:ext cx="12356022" cy="14029174"/>
          </a:xfrm>
          <a:prstGeom prst="rect">
            <a:avLst/>
          </a:prstGeom>
        </p:spPr>
        <p:txBody>
          <a:bodyPr wrap="square" lIns="228589" tIns="228589" rIns="228589" bIns="228589" anchor="ctr">
            <a:noAutofit/>
          </a:bodyPr>
          <a:lstStyle>
            <a:lvl1pPr marL="0" indent="0">
              <a:buNone/>
              <a:defRPr sz="9600">
                <a:solidFill>
                  <a:schemeClr val="bg1"/>
                </a:solidFill>
                <a:latin typeface="Supply"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Svarbi mintis, išvados ar kitos detalės</a:t>
            </a:r>
          </a:p>
        </p:txBody>
      </p:sp>
      <p:sp>
        <p:nvSpPr>
          <p:cNvPr id="38" name="Text Placeholder 5">
            <a:extLst>
              <a:ext uri="{FF2B5EF4-FFF2-40B4-BE49-F238E27FC236}">
                <a16:creationId xmlns:a16="http://schemas.microsoft.com/office/drawing/2014/main" id="{D2F2F5C4-82D7-496C-8631-2515A32AF975}"/>
              </a:ext>
            </a:extLst>
          </p:cNvPr>
          <p:cNvSpPr>
            <a:spLocks noGrp="1"/>
          </p:cNvSpPr>
          <p:nvPr>
            <p:ph type="body" sz="quarter" idx="165" hasCustomPrompt="1"/>
          </p:nvPr>
        </p:nvSpPr>
        <p:spPr>
          <a:xfrm>
            <a:off x="1710814" y="40303305"/>
            <a:ext cx="20600546" cy="2027559"/>
          </a:xfrm>
          <a:prstGeom prst="rect">
            <a:avLst/>
          </a:prstGeom>
          <a:noFill/>
        </p:spPr>
        <p:txBody>
          <a:bodyPr wrap="square" lIns="91436" tIns="91436" rIns="91436" bIns="91436" anchor="b" anchorCtr="0">
            <a:noAutofit/>
          </a:bodyPr>
          <a:lstStyle>
            <a:lvl1pPr marL="0" indent="0" algn="l">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lt-LT" dirty="0"/>
              <a:t>kita informacija</a:t>
            </a:r>
          </a:p>
        </p:txBody>
      </p:sp>
      <p:sp>
        <p:nvSpPr>
          <p:cNvPr id="39" name="Chart Placeholder 6">
            <a:extLst>
              <a:ext uri="{FF2B5EF4-FFF2-40B4-BE49-F238E27FC236}">
                <a16:creationId xmlns:a16="http://schemas.microsoft.com/office/drawing/2014/main" id="{20C7CB2D-63D1-4B07-8206-0AF80F2DB5CB}"/>
              </a:ext>
            </a:extLst>
          </p:cNvPr>
          <p:cNvSpPr>
            <a:spLocks noGrp="1"/>
          </p:cNvSpPr>
          <p:nvPr>
            <p:ph type="chart" sz="quarter" idx="174" hasCustomPrompt="1"/>
          </p:nvPr>
        </p:nvSpPr>
        <p:spPr>
          <a:xfrm>
            <a:off x="15534762" y="9039527"/>
            <a:ext cx="12987851"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24" name="Text Placeholder 3"/>
          <p:cNvSpPr>
            <a:spLocks noGrp="1"/>
          </p:cNvSpPr>
          <p:nvPr>
            <p:ph type="body" sz="quarter" idx="10" hasCustomPrompt="1"/>
          </p:nvPr>
        </p:nvSpPr>
        <p:spPr>
          <a:xfrm>
            <a:off x="1710813" y="9771047"/>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p:cNvSpPr>
            <a:spLocks noGrp="1"/>
          </p:cNvSpPr>
          <p:nvPr>
            <p:ph type="body" sz="quarter" idx="11" hasCustomPrompt="1"/>
          </p:nvPr>
        </p:nvSpPr>
        <p:spPr>
          <a:xfrm>
            <a:off x="1710812" y="9039527"/>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1" name="Picture Placeholder 4">
            <a:extLst>
              <a:ext uri="{FF2B5EF4-FFF2-40B4-BE49-F238E27FC236}">
                <a16:creationId xmlns:a16="http://schemas.microsoft.com/office/drawing/2014/main" id="{DCAD54D4-FB78-4C46-AB96-87006BFE9ECC}"/>
              </a:ext>
            </a:extLst>
          </p:cNvPr>
          <p:cNvSpPr>
            <a:spLocks noGrp="1"/>
          </p:cNvSpPr>
          <p:nvPr>
            <p:ph type="pic" sz="quarter" idx="167" hasCustomPrompt="1"/>
          </p:nvPr>
        </p:nvSpPr>
        <p:spPr>
          <a:xfrm>
            <a:off x="1711325" y="14278844"/>
            <a:ext cx="26811288" cy="7805737"/>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4"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76">
            <a:extLst>
              <a:ext uri="{FF2B5EF4-FFF2-40B4-BE49-F238E27FC236}">
                <a16:creationId xmlns:a16="http://schemas.microsoft.com/office/drawing/2014/main" id="{6E0F6082-1E7B-4750-B30F-E1A3A328E5B3}"/>
              </a:ext>
            </a:extLst>
          </p:cNvPr>
          <p:cNvSpPr>
            <a:spLocks noGrp="1"/>
          </p:cNvSpPr>
          <p:nvPr>
            <p:ph type="body" sz="quarter" idx="17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0"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45474511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entruota + grafikas">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Chart Placeholder 6">
            <a:extLst>
              <a:ext uri="{FF2B5EF4-FFF2-40B4-BE49-F238E27FC236}">
                <a16:creationId xmlns:a16="http://schemas.microsoft.com/office/drawing/2014/main" id="{55BD3BA1-ABCD-46F7-AD32-DCB47326FA17}"/>
              </a:ext>
            </a:extLst>
          </p:cNvPr>
          <p:cNvSpPr>
            <a:spLocks noGrp="1"/>
          </p:cNvSpPr>
          <p:nvPr>
            <p:ph type="chart" sz="quarter" idx="176" hasCustomPrompt="1"/>
          </p:nvPr>
        </p:nvSpPr>
        <p:spPr>
          <a:xfrm>
            <a:off x="15569127" y="919821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8"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9"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5"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6" name="Text Placeholder 5">
            <a:extLst>
              <a:ext uri="{FF2B5EF4-FFF2-40B4-BE49-F238E27FC236}">
                <a16:creationId xmlns:a16="http://schemas.microsoft.com/office/drawing/2014/main" id="{A75C2BCC-EB9F-410D-A235-B15ACADECFBE}"/>
              </a:ext>
            </a:extLst>
          </p:cNvPr>
          <p:cNvSpPr>
            <a:spLocks noGrp="1"/>
          </p:cNvSpPr>
          <p:nvPr>
            <p:ph type="body" sz="quarter" idx="159" hasCustomPrompt="1"/>
          </p:nvPr>
        </p:nvSpPr>
        <p:spPr>
          <a:xfrm>
            <a:off x="15133638" y="2880223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7" name="Text Placeholder 3">
            <a:extLst>
              <a:ext uri="{FF2B5EF4-FFF2-40B4-BE49-F238E27FC236}">
                <a16:creationId xmlns:a16="http://schemas.microsoft.com/office/drawing/2014/main" id="{7018434C-9D17-4F54-A730-1D039DDD80F8}"/>
              </a:ext>
            </a:extLst>
          </p:cNvPr>
          <p:cNvSpPr>
            <a:spLocks noGrp="1"/>
          </p:cNvSpPr>
          <p:nvPr>
            <p:ph type="body" sz="quarter" idx="160" hasCustomPrompt="1"/>
          </p:nvPr>
        </p:nvSpPr>
        <p:spPr>
          <a:xfrm>
            <a:off x="15133637" y="29541432"/>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8"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9"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403304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1"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3" y="40200259"/>
            <a:ext cx="26410161"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42"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3"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4"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5"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3000082784"/>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entruota +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25" name="Picture Placeholder 4">
            <a:extLst>
              <a:ext uri="{FF2B5EF4-FFF2-40B4-BE49-F238E27FC236}">
                <a16:creationId xmlns:a16="http://schemas.microsoft.com/office/drawing/2014/main" id="{F96659E5-5E8A-4EF5-94B9-57306EACC5D2}"/>
              </a:ext>
            </a:extLst>
          </p:cNvPr>
          <p:cNvSpPr>
            <a:spLocks noGrp="1"/>
          </p:cNvSpPr>
          <p:nvPr>
            <p:ph type="pic" sz="quarter" idx="178" hasCustomPrompt="1"/>
          </p:nvPr>
        </p:nvSpPr>
        <p:spPr>
          <a:xfrm>
            <a:off x="15133637" y="28537147"/>
            <a:ext cx="15133638" cy="52113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26"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7"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9"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0"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5"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621366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4" y="40200259"/>
            <a:ext cx="12987336"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9"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0"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1" name="Text Placeholder 5"/>
          <p:cNvSpPr>
            <a:spLocks noGrp="1"/>
          </p:cNvSpPr>
          <p:nvPr>
            <p:ph type="body" sz="quarter" idx="20" hasCustomPrompt="1"/>
          </p:nvPr>
        </p:nvSpPr>
        <p:spPr>
          <a:xfrm>
            <a:off x="15577825"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2" name="Text Placeholder 3">
            <a:extLst>
              <a:ext uri="{FF2B5EF4-FFF2-40B4-BE49-F238E27FC236}">
                <a16:creationId xmlns:a16="http://schemas.microsoft.com/office/drawing/2014/main" id="{ECC39B14-727C-4C76-913B-387683AD07BE}"/>
              </a:ext>
            </a:extLst>
          </p:cNvPr>
          <p:cNvSpPr>
            <a:spLocks noGrp="1"/>
          </p:cNvSpPr>
          <p:nvPr>
            <p:ph type="body" sz="quarter" idx="166" hasCustomPrompt="1"/>
          </p:nvPr>
        </p:nvSpPr>
        <p:spPr>
          <a:xfrm>
            <a:off x="15577825" y="9942630"/>
            <a:ext cx="12987338" cy="3947269"/>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3"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4"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Tree>
    <p:extLst>
      <p:ext uri="{BB962C8B-B14F-4D97-AF65-F5344CB8AC3E}">
        <p14:creationId xmlns:p14="http://schemas.microsoft.com/office/powerpoint/2010/main" val="83542178"/>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entruota + grafikas + nuotrauka">
    <p:spTree>
      <p:nvGrpSpPr>
        <p:cNvPr id="1" name=""/>
        <p:cNvGrpSpPr/>
        <p:nvPr/>
      </p:nvGrpSpPr>
      <p:grpSpPr>
        <a:xfrm>
          <a:off x="0" y="0"/>
          <a:ext cx="0" cy="0"/>
          <a:chOff x="0" y="0"/>
          <a:chExt cx="0" cy="0"/>
        </a:xfrm>
      </p:grpSpPr>
      <p:sp>
        <p:nvSpPr>
          <p:cNvPr id="19" name="Text Placeholder 76">
            <a:extLst>
              <a:ext uri="{FF2B5EF4-FFF2-40B4-BE49-F238E27FC236}">
                <a16:creationId xmlns:a16="http://schemas.microsoft.com/office/drawing/2014/main" id="{39341BEA-C18B-D84F-BDF6-0D7ACC1C6D4D}"/>
              </a:ext>
            </a:extLst>
          </p:cNvPr>
          <p:cNvSpPr>
            <a:spLocks noGrp="1"/>
          </p:cNvSpPr>
          <p:nvPr>
            <p:ph type="body" sz="quarter" idx="154" hasCustomPrompt="1"/>
          </p:nvPr>
        </p:nvSpPr>
        <p:spPr>
          <a:xfrm>
            <a:off x="1495191" y="19816851"/>
            <a:ext cx="18621610" cy="3046988"/>
          </a:xfrm>
          <a:prstGeom prst="rect">
            <a:avLst/>
          </a:prstGeom>
        </p:spPr>
        <p:txBody>
          <a:bodyPr anchor="ctr" anchorCtr="0">
            <a:spAutoFit/>
          </a:bodyPr>
          <a:lstStyle>
            <a:lvl1pPr marL="0" indent="0" algn="l">
              <a:buFontTx/>
              <a:buNone/>
              <a:defRPr sz="9600" b="1">
                <a:solidFill>
                  <a:schemeClr val="bg1"/>
                </a:solidFill>
                <a:latin typeface="Supply"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lt-LT" dirty="0"/>
              <a:t>Pagrindinė</a:t>
            </a:r>
            <a:r>
              <a:rPr lang="en-US" dirty="0"/>
              <a:t> </a:t>
            </a:r>
            <a:r>
              <a:rPr lang="lt-LT" dirty="0"/>
              <a:t>darbo mintis ar išvados, ar detalės</a:t>
            </a:r>
          </a:p>
        </p:txBody>
      </p:sp>
      <p:sp>
        <p:nvSpPr>
          <p:cNvPr id="3" name="Picture Placeholder 2">
            <a:extLst>
              <a:ext uri="{FF2B5EF4-FFF2-40B4-BE49-F238E27FC236}">
                <a16:creationId xmlns:a16="http://schemas.microsoft.com/office/drawing/2014/main" id="{2820FECF-07FB-3A41-BC12-56DDFB07BC68}"/>
              </a:ext>
            </a:extLst>
          </p:cNvPr>
          <p:cNvSpPr>
            <a:spLocks noGrp="1"/>
          </p:cNvSpPr>
          <p:nvPr>
            <p:ph type="pic" sz="quarter" idx="155" hasCustomPrompt="1"/>
          </p:nvPr>
        </p:nvSpPr>
        <p:spPr>
          <a:xfrm>
            <a:off x="22649910" y="21985821"/>
            <a:ext cx="6130524" cy="6122531"/>
          </a:xfrm>
          <a:prstGeom prst="rect">
            <a:avLst/>
          </a:prstGeom>
        </p:spPr>
        <p:txBody>
          <a:bodyPr anchor="ctr" anchorCtr="0"/>
          <a:lstStyle>
            <a:lvl1pPr marL="0" indent="0" algn="ctr">
              <a:buNone/>
              <a:defRPr sz="6068">
                <a:solidFill>
                  <a:schemeClr val="bg1"/>
                </a:solidFill>
              </a:defRPr>
            </a:lvl1pPr>
          </a:lstStyle>
          <a:p>
            <a:r>
              <a:rPr lang="en-US" dirty="0"/>
              <a:t>QR KODAS</a:t>
            </a:r>
          </a:p>
        </p:txBody>
      </p:sp>
      <p:sp>
        <p:nvSpPr>
          <p:cNvPr id="18" name="Chart Placeholder 6">
            <a:extLst>
              <a:ext uri="{FF2B5EF4-FFF2-40B4-BE49-F238E27FC236}">
                <a16:creationId xmlns:a16="http://schemas.microsoft.com/office/drawing/2014/main" id="{18FAF05E-EDC9-469A-9498-E991E9FC4D6F}"/>
              </a:ext>
            </a:extLst>
          </p:cNvPr>
          <p:cNvSpPr>
            <a:spLocks noGrp="1"/>
          </p:cNvSpPr>
          <p:nvPr>
            <p:ph type="chart" sz="quarter" idx="176" hasCustomPrompt="1"/>
          </p:nvPr>
        </p:nvSpPr>
        <p:spPr>
          <a:xfrm>
            <a:off x="15569127" y="9198215"/>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27" name="Text Placeholder 3"/>
          <p:cNvSpPr>
            <a:spLocks noGrp="1"/>
          </p:cNvSpPr>
          <p:nvPr>
            <p:ph type="body" sz="quarter" idx="10" hasCustomPrompt="1"/>
          </p:nvPr>
        </p:nvSpPr>
        <p:spPr>
          <a:xfrm>
            <a:off x="1710813" y="992973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p:cNvSpPr>
            <a:spLocks noGrp="1"/>
          </p:cNvSpPr>
          <p:nvPr>
            <p:ph type="body" sz="quarter" idx="11" hasCustomPrompt="1"/>
          </p:nvPr>
        </p:nvSpPr>
        <p:spPr>
          <a:xfrm>
            <a:off x="1710812" y="919821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30" name="Text Placeholder 76">
            <a:extLst>
              <a:ext uri="{FF2B5EF4-FFF2-40B4-BE49-F238E27FC236}">
                <a16:creationId xmlns:a16="http://schemas.microsoft.com/office/drawing/2014/main" id="{52EFCBF7-74FE-4EFF-85A1-7AED8A0013F9}"/>
              </a:ext>
            </a:extLst>
          </p:cNvPr>
          <p:cNvSpPr>
            <a:spLocks noGrp="1"/>
          </p:cNvSpPr>
          <p:nvPr>
            <p:ph type="body" sz="quarter" idx="158" hasCustomPrompt="1"/>
          </p:nvPr>
        </p:nvSpPr>
        <p:spPr>
          <a:xfrm>
            <a:off x="1710813" y="7740358"/>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35" name="Text Placeholder 5">
            <a:extLst>
              <a:ext uri="{FF2B5EF4-FFF2-40B4-BE49-F238E27FC236}">
                <a16:creationId xmlns:a16="http://schemas.microsoft.com/office/drawing/2014/main" id="{B0C6A1D6-77E0-4054-9115-943B5851DAAF}"/>
              </a:ext>
            </a:extLst>
          </p:cNvPr>
          <p:cNvSpPr>
            <a:spLocks noGrp="1"/>
          </p:cNvSpPr>
          <p:nvPr>
            <p:ph type="body" sz="quarter" idx="161" hasCustomPrompt="1"/>
          </p:nvPr>
        </p:nvSpPr>
        <p:spPr>
          <a:xfrm>
            <a:off x="15133637" y="34688824"/>
            <a:ext cx="12987338" cy="747416"/>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36" name="Text Placeholder 3">
            <a:extLst>
              <a:ext uri="{FF2B5EF4-FFF2-40B4-BE49-F238E27FC236}">
                <a16:creationId xmlns:a16="http://schemas.microsoft.com/office/drawing/2014/main" id="{A8C7CCD7-F5C9-4C3D-BC86-B6D9D9632682}"/>
              </a:ext>
            </a:extLst>
          </p:cNvPr>
          <p:cNvSpPr>
            <a:spLocks noGrp="1"/>
          </p:cNvSpPr>
          <p:nvPr>
            <p:ph type="body" sz="quarter" idx="162" hasCustomPrompt="1"/>
          </p:nvPr>
        </p:nvSpPr>
        <p:spPr>
          <a:xfrm>
            <a:off x="15133636" y="35428020"/>
            <a:ext cx="12987338" cy="6213663"/>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7" name="Text Placeholder 76">
            <a:extLst>
              <a:ext uri="{FF2B5EF4-FFF2-40B4-BE49-F238E27FC236}">
                <a16:creationId xmlns:a16="http://schemas.microsoft.com/office/drawing/2014/main" id="{6E0F6082-1E7B-4750-B30F-E1A3A328E5B3}"/>
              </a:ext>
            </a:extLst>
          </p:cNvPr>
          <p:cNvSpPr>
            <a:spLocks noGrp="1"/>
          </p:cNvSpPr>
          <p:nvPr>
            <p:ph type="body" sz="quarter" idx="167" hasCustomPrompt="1"/>
          </p:nvPr>
        </p:nvSpPr>
        <p:spPr>
          <a:xfrm>
            <a:off x="1710813" y="3330199"/>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38" name="Text Placeholder 5">
            <a:extLst>
              <a:ext uri="{FF2B5EF4-FFF2-40B4-BE49-F238E27FC236}">
                <a16:creationId xmlns:a16="http://schemas.microsoft.com/office/drawing/2014/main" id="{81EDC85F-C6DE-4684-AB7B-F3A27D1C8E99}"/>
              </a:ext>
            </a:extLst>
          </p:cNvPr>
          <p:cNvSpPr>
            <a:spLocks noGrp="1"/>
          </p:cNvSpPr>
          <p:nvPr>
            <p:ph type="body" sz="quarter" idx="165" hasCustomPrompt="1"/>
          </p:nvPr>
        </p:nvSpPr>
        <p:spPr>
          <a:xfrm>
            <a:off x="1710814" y="40200259"/>
            <a:ext cx="12987338" cy="1441424"/>
          </a:xfrm>
          <a:prstGeom prst="rect">
            <a:avLst/>
          </a:prstGeom>
          <a:noFill/>
        </p:spPr>
        <p:txBody>
          <a:bodyPr wrap="square" lIns="91436" tIns="91436" rIns="91436" bIns="91436" anchor="ctr" anchorCtr="0">
            <a:noAutofit/>
          </a:bodyPr>
          <a:lstStyle>
            <a:lvl1pPr marL="0" indent="0" algn="ctr">
              <a:buNone/>
              <a:defRPr sz="2400" b="0" u="none" baseline="0">
                <a:solidFill>
                  <a:srgbClr val="0B4DC7"/>
                </a:solidFill>
                <a:latin typeface="Space Grotesk" panose="00000500000000000000" pitchFamily="50" charset="0"/>
              </a:defRPr>
            </a:lvl1pPr>
          </a:lstStyle>
          <a:p>
            <a:pPr lvl="0"/>
            <a:r>
              <a:rPr lang="lt-LT" dirty="0"/>
              <a:t>Padėkos ir</a:t>
            </a:r>
            <a:r>
              <a:rPr lang="en-US" dirty="0"/>
              <a:t> </a:t>
            </a:r>
            <a:r>
              <a:rPr lang="en-US" dirty="0" err="1"/>
              <a:t>kita</a:t>
            </a:r>
            <a:r>
              <a:rPr lang="en-US" dirty="0"/>
              <a:t> </a:t>
            </a:r>
            <a:r>
              <a:rPr lang="en-US" dirty="0" err="1"/>
              <a:t>informacija</a:t>
            </a:r>
            <a:endParaRPr lang="lt-LT" dirty="0"/>
          </a:p>
        </p:txBody>
      </p:sp>
      <p:sp>
        <p:nvSpPr>
          <p:cNvPr id="39" name="Text Placeholder 5">
            <a:extLst>
              <a:ext uri="{FF2B5EF4-FFF2-40B4-BE49-F238E27FC236}">
                <a16:creationId xmlns:a16="http://schemas.microsoft.com/office/drawing/2014/main" id="{64066C21-0D08-4260-812E-490B0943ECD4}"/>
              </a:ext>
            </a:extLst>
          </p:cNvPr>
          <p:cNvSpPr>
            <a:spLocks noGrp="1"/>
          </p:cNvSpPr>
          <p:nvPr>
            <p:ph type="body" sz="quarter" idx="163" hasCustomPrompt="1"/>
          </p:nvPr>
        </p:nvSpPr>
        <p:spPr>
          <a:xfrm>
            <a:off x="1710812" y="28802236"/>
            <a:ext cx="12987338" cy="723844"/>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Darbinė dalis</a:t>
            </a:r>
            <a:endParaRPr lang="en-US" dirty="0"/>
          </a:p>
        </p:txBody>
      </p:sp>
      <p:sp>
        <p:nvSpPr>
          <p:cNvPr id="40" name="Text Placeholder 3">
            <a:extLst>
              <a:ext uri="{FF2B5EF4-FFF2-40B4-BE49-F238E27FC236}">
                <a16:creationId xmlns:a16="http://schemas.microsoft.com/office/drawing/2014/main" id="{65E8D828-B479-48A1-BE17-C1EFC0070D78}"/>
              </a:ext>
            </a:extLst>
          </p:cNvPr>
          <p:cNvSpPr>
            <a:spLocks noGrp="1"/>
          </p:cNvSpPr>
          <p:nvPr>
            <p:ph type="body" sz="quarter" idx="164" hasCustomPrompt="1"/>
          </p:nvPr>
        </p:nvSpPr>
        <p:spPr>
          <a:xfrm>
            <a:off x="1710811" y="29541432"/>
            <a:ext cx="12987338" cy="9919631"/>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42" name="Text Placeholder 3"/>
          <p:cNvSpPr>
            <a:spLocks noGrp="1"/>
          </p:cNvSpPr>
          <p:nvPr>
            <p:ph type="body" sz="quarter" idx="96" hasCustomPrompt="1"/>
          </p:nvPr>
        </p:nvSpPr>
        <p:spPr>
          <a:xfrm>
            <a:off x="15577825" y="656464"/>
            <a:ext cx="13929160"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3" name="Text Placeholder 76">
            <a:extLst>
              <a:ext uri="{FF2B5EF4-FFF2-40B4-BE49-F238E27FC236}">
                <a16:creationId xmlns:a16="http://schemas.microsoft.com/office/drawing/2014/main" id="{C3EDF8A5-5EC9-9F46-AD02-0DD438ABACEB}"/>
              </a:ext>
            </a:extLst>
          </p:cNvPr>
          <p:cNvSpPr>
            <a:spLocks noGrp="1"/>
          </p:cNvSpPr>
          <p:nvPr>
            <p:ph type="body" sz="quarter" idx="157" hasCustomPrompt="1"/>
          </p:nvPr>
        </p:nvSpPr>
        <p:spPr>
          <a:xfrm>
            <a:off x="1710813" y="6568380"/>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4" name="Picture Placeholder 4">
            <a:extLst>
              <a:ext uri="{FF2B5EF4-FFF2-40B4-BE49-F238E27FC236}">
                <a16:creationId xmlns:a16="http://schemas.microsoft.com/office/drawing/2014/main" id="{F96659E5-5E8A-4EF5-94B9-57306EACC5D2}"/>
              </a:ext>
            </a:extLst>
          </p:cNvPr>
          <p:cNvSpPr>
            <a:spLocks noGrp="1"/>
          </p:cNvSpPr>
          <p:nvPr>
            <p:ph type="pic" sz="quarter" idx="178" hasCustomPrompt="1"/>
          </p:nvPr>
        </p:nvSpPr>
        <p:spPr>
          <a:xfrm>
            <a:off x="15133637" y="28537147"/>
            <a:ext cx="15133638" cy="5211391"/>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Tree>
    <p:extLst>
      <p:ext uri="{BB962C8B-B14F-4D97-AF65-F5344CB8AC3E}">
        <p14:creationId xmlns:p14="http://schemas.microsoft.com/office/powerpoint/2010/main" val="1696554439"/>
      </p:ext>
    </p:extLst>
  </p:cSld>
  <p:clrMapOvr>
    <a:masterClrMapping/>
  </p:clrMapOvr>
  <p:extLst>
    <p:ext uri="{DCECCB84-F9BA-43D5-87BE-67443E8EF086}">
      <p15:sldGuideLst xmlns:p15="http://schemas.microsoft.com/office/powerpoint/2012/main">
        <p15:guide id="5" pos="18749">
          <p15:clr>
            <a:srgbClr val="FBAE40"/>
          </p15:clr>
        </p15:guide>
        <p15:guide id="7" pos="317">
          <p15:clr>
            <a:srgbClr val="FBAE40"/>
          </p15:clr>
        </p15:guide>
        <p15:guide id="9" orient="horz" pos="1239">
          <p15:clr>
            <a:srgbClr val="FBAE40"/>
          </p15:clr>
        </p15:guide>
        <p15:guide id="10" orient="horz" pos="25719">
          <p15:clr>
            <a:srgbClr val="FBAE40"/>
          </p15:clr>
        </p15:guide>
        <p15:guide id="11" orient="horz" pos="20391">
          <p15:clr>
            <a:srgbClr val="FBAE40"/>
          </p15:clr>
        </p15:guide>
        <p15:guide id="12" orient="horz" pos="6567">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grafikai">
    <p:spTree>
      <p:nvGrpSpPr>
        <p:cNvPr id="1" name=""/>
        <p:cNvGrpSpPr/>
        <p:nvPr/>
      </p:nvGrpSpPr>
      <p:grpSpPr>
        <a:xfrm>
          <a:off x="0" y="0"/>
          <a:ext cx="0" cy="0"/>
          <a:chOff x="0" y="0"/>
          <a:chExt cx="0" cy="0"/>
        </a:xfrm>
      </p:grpSpPr>
      <p:sp>
        <p:nvSpPr>
          <p:cNvPr id="9"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19" name="Text Placeholder 3">
            <a:extLst>
              <a:ext uri="{FF2B5EF4-FFF2-40B4-BE49-F238E27FC236}">
                <a16:creationId xmlns:a16="http://schemas.microsoft.com/office/drawing/2014/main" id="{48FB46F8-1CCD-47BF-B7ED-F7AD19F14CAA}"/>
              </a:ext>
            </a:extLst>
          </p:cNvPr>
          <p:cNvSpPr>
            <a:spLocks noGrp="1"/>
          </p:cNvSpPr>
          <p:nvPr>
            <p:ph type="body" sz="quarter" idx="159" hasCustomPrompt="1"/>
          </p:nvPr>
        </p:nvSpPr>
        <p:spPr>
          <a:xfrm>
            <a:off x="685800"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0" name="Text Placeholder 5">
            <a:extLst>
              <a:ext uri="{FF2B5EF4-FFF2-40B4-BE49-F238E27FC236}">
                <a16:creationId xmlns:a16="http://schemas.microsoft.com/office/drawing/2014/main" id="{6270BD25-1A6E-4F15-BB95-131FDAF18625}"/>
              </a:ext>
            </a:extLst>
          </p:cNvPr>
          <p:cNvSpPr>
            <a:spLocks noGrp="1"/>
          </p:cNvSpPr>
          <p:nvPr>
            <p:ph type="body" sz="quarter" idx="160" hasCustomPrompt="1"/>
          </p:nvPr>
        </p:nvSpPr>
        <p:spPr>
          <a:xfrm>
            <a:off x="685799"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1" name="Text Placeholder 3">
            <a:extLst>
              <a:ext uri="{FF2B5EF4-FFF2-40B4-BE49-F238E27FC236}">
                <a16:creationId xmlns:a16="http://schemas.microsoft.com/office/drawing/2014/main" id="{CEA7BA3F-32FD-4270-AB56-5AD1FAA96CEA}"/>
              </a:ext>
            </a:extLst>
          </p:cNvPr>
          <p:cNvSpPr>
            <a:spLocks noGrp="1"/>
          </p:cNvSpPr>
          <p:nvPr>
            <p:ph type="body" sz="quarter" idx="161" hasCustomPrompt="1"/>
          </p:nvPr>
        </p:nvSpPr>
        <p:spPr>
          <a:xfrm>
            <a:off x="685799"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2" name="Text Placeholder 5">
            <a:extLst>
              <a:ext uri="{FF2B5EF4-FFF2-40B4-BE49-F238E27FC236}">
                <a16:creationId xmlns:a16="http://schemas.microsoft.com/office/drawing/2014/main" id="{5D0F0072-D66E-41C3-868E-058BE3CC2579}"/>
              </a:ext>
            </a:extLst>
          </p:cNvPr>
          <p:cNvSpPr>
            <a:spLocks noGrp="1"/>
          </p:cNvSpPr>
          <p:nvPr>
            <p:ph type="body" sz="quarter" idx="162" hasCustomPrompt="1"/>
          </p:nvPr>
        </p:nvSpPr>
        <p:spPr>
          <a:xfrm>
            <a:off x="685798"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4"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5"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6"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
        <p:nvSpPr>
          <p:cNvPr id="48"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Tree>
    <p:extLst>
      <p:ext uri="{BB962C8B-B14F-4D97-AF65-F5344CB8AC3E}">
        <p14:creationId xmlns:p14="http://schemas.microsoft.com/office/powerpoint/2010/main" val="2538488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grafikai + nuotrauka">
    <p:spTree>
      <p:nvGrpSpPr>
        <p:cNvPr id="1" name=""/>
        <p:cNvGrpSpPr/>
        <p:nvPr/>
      </p:nvGrpSpPr>
      <p:grpSpPr>
        <a:xfrm>
          <a:off x="0" y="0"/>
          <a:ext cx="0" cy="0"/>
          <a:chOff x="0" y="0"/>
          <a:chExt cx="0" cy="0"/>
        </a:xfrm>
      </p:grpSpPr>
      <p:sp>
        <p:nvSpPr>
          <p:cNvPr id="10" name="Text Placeholder 76">
            <a:extLst>
              <a:ext uri="{FF2B5EF4-FFF2-40B4-BE49-F238E27FC236}">
                <a16:creationId xmlns:a16="http://schemas.microsoft.com/office/drawing/2014/main" id="{D897F43A-75E5-424B-AB17-1C3842AE6DF5}"/>
              </a:ext>
            </a:extLst>
          </p:cNvPr>
          <p:cNvSpPr>
            <a:spLocks noGrp="1"/>
          </p:cNvSpPr>
          <p:nvPr>
            <p:ph type="body" sz="quarter" idx="158" hasCustomPrompt="1"/>
          </p:nvPr>
        </p:nvSpPr>
        <p:spPr>
          <a:xfrm>
            <a:off x="1710813" y="6840070"/>
            <a:ext cx="26812568" cy="938149"/>
          </a:xfrm>
          <a:prstGeom prst="rect">
            <a:avLst/>
          </a:prstGeom>
        </p:spPr>
        <p:txBody>
          <a:bodyPr anchor="ctr" anchorCtr="0">
            <a:noAutofit/>
          </a:bodyPr>
          <a:lstStyle>
            <a:lvl1pPr marL="0" indent="0" algn="l">
              <a:buFontTx/>
              <a:buNone/>
              <a:defRPr sz="3600" b="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Organizacija</a:t>
            </a:r>
            <a:r>
              <a:rPr lang="en-US" dirty="0"/>
              <a:t>/El. pa</a:t>
            </a:r>
            <a:r>
              <a:rPr lang="lt-LT" dirty="0" err="1"/>
              <a:t>štas</a:t>
            </a:r>
            <a:endParaRPr lang="en-US" dirty="0"/>
          </a:p>
        </p:txBody>
      </p:sp>
      <p:sp>
        <p:nvSpPr>
          <p:cNvPr id="17" name="Text Placeholder 3">
            <a:extLst>
              <a:ext uri="{FF2B5EF4-FFF2-40B4-BE49-F238E27FC236}">
                <a16:creationId xmlns:a16="http://schemas.microsoft.com/office/drawing/2014/main" id="{1327A2CB-E35E-4F25-A42C-2EAAE58148F5}"/>
              </a:ext>
            </a:extLst>
          </p:cNvPr>
          <p:cNvSpPr>
            <a:spLocks noGrp="1"/>
          </p:cNvSpPr>
          <p:nvPr>
            <p:ph type="body" sz="quarter" idx="10" hasCustomPrompt="1"/>
          </p:nvPr>
        </p:nvSpPr>
        <p:spPr>
          <a:xfrm>
            <a:off x="685801" y="9839704"/>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18" name="Text Placeholder 5">
            <a:extLst>
              <a:ext uri="{FF2B5EF4-FFF2-40B4-BE49-F238E27FC236}">
                <a16:creationId xmlns:a16="http://schemas.microsoft.com/office/drawing/2014/main" id="{8CC9AF21-ACDF-4189-8A53-97F43D9E65E2}"/>
              </a:ext>
            </a:extLst>
          </p:cNvPr>
          <p:cNvSpPr>
            <a:spLocks noGrp="1"/>
          </p:cNvSpPr>
          <p:nvPr>
            <p:ph type="body" sz="quarter" idx="11" hasCustomPrompt="1"/>
          </p:nvPr>
        </p:nvSpPr>
        <p:spPr>
          <a:xfrm>
            <a:off x="685800" y="9108184"/>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Įžanga</a:t>
            </a:r>
            <a:endParaRPr lang="en-US" dirty="0"/>
          </a:p>
        </p:txBody>
      </p:sp>
      <p:sp>
        <p:nvSpPr>
          <p:cNvPr id="23" name="Text Placeholder 3">
            <a:extLst>
              <a:ext uri="{FF2B5EF4-FFF2-40B4-BE49-F238E27FC236}">
                <a16:creationId xmlns:a16="http://schemas.microsoft.com/office/drawing/2014/main" id="{29224AB4-5391-48DD-896C-69C13CCAC0C7}"/>
              </a:ext>
            </a:extLst>
          </p:cNvPr>
          <p:cNvSpPr>
            <a:spLocks noGrp="1"/>
          </p:cNvSpPr>
          <p:nvPr>
            <p:ph type="body" sz="quarter" idx="163" hasCustomPrompt="1"/>
          </p:nvPr>
        </p:nvSpPr>
        <p:spPr>
          <a:xfrm>
            <a:off x="685798"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4" name="Text Placeholder 5">
            <a:extLst>
              <a:ext uri="{FF2B5EF4-FFF2-40B4-BE49-F238E27FC236}">
                <a16:creationId xmlns:a16="http://schemas.microsoft.com/office/drawing/2014/main" id="{51BEC41F-7C4E-4D99-B28C-583D38CE8914}"/>
              </a:ext>
            </a:extLst>
          </p:cNvPr>
          <p:cNvSpPr>
            <a:spLocks noGrp="1"/>
          </p:cNvSpPr>
          <p:nvPr>
            <p:ph type="body" sz="quarter" idx="164" hasCustomPrompt="1"/>
          </p:nvPr>
        </p:nvSpPr>
        <p:spPr>
          <a:xfrm>
            <a:off x="685797"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5" name="Text Placeholder 3">
            <a:extLst>
              <a:ext uri="{FF2B5EF4-FFF2-40B4-BE49-F238E27FC236}">
                <a16:creationId xmlns:a16="http://schemas.microsoft.com/office/drawing/2014/main" id="{1EBEDF0F-16FF-4F70-9DAD-F504C9511847}"/>
              </a:ext>
            </a:extLst>
          </p:cNvPr>
          <p:cNvSpPr>
            <a:spLocks noGrp="1"/>
          </p:cNvSpPr>
          <p:nvPr>
            <p:ph type="body" sz="quarter" idx="165" hasCustomPrompt="1"/>
          </p:nvPr>
        </p:nvSpPr>
        <p:spPr>
          <a:xfrm>
            <a:off x="16484219" y="15911062"/>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6" name="Text Placeholder 5">
            <a:extLst>
              <a:ext uri="{FF2B5EF4-FFF2-40B4-BE49-F238E27FC236}">
                <a16:creationId xmlns:a16="http://schemas.microsoft.com/office/drawing/2014/main" id="{C7D5F4BC-CC32-4504-A59C-7AEB68157EAD}"/>
              </a:ext>
            </a:extLst>
          </p:cNvPr>
          <p:cNvSpPr>
            <a:spLocks noGrp="1"/>
          </p:cNvSpPr>
          <p:nvPr>
            <p:ph type="body" sz="quarter" idx="166" hasCustomPrompt="1"/>
          </p:nvPr>
        </p:nvSpPr>
        <p:spPr>
          <a:xfrm>
            <a:off x="16484218" y="15179542"/>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7" name="Text Placeholder 3">
            <a:extLst>
              <a:ext uri="{FF2B5EF4-FFF2-40B4-BE49-F238E27FC236}">
                <a16:creationId xmlns:a16="http://schemas.microsoft.com/office/drawing/2014/main" id="{9935499B-0BF4-4BF0-B2BA-AE6392EE9550}"/>
              </a:ext>
            </a:extLst>
          </p:cNvPr>
          <p:cNvSpPr>
            <a:spLocks noGrp="1"/>
          </p:cNvSpPr>
          <p:nvPr>
            <p:ph type="body" sz="quarter" idx="167" hasCustomPrompt="1"/>
          </p:nvPr>
        </p:nvSpPr>
        <p:spPr>
          <a:xfrm>
            <a:off x="16484218" y="21982420"/>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28" name="Text Placeholder 5">
            <a:extLst>
              <a:ext uri="{FF2B5EF4-FFF2-40B4-BE49-F238E27FC236}">
                <a16:creationId xmlns:a16="http://schemas.microsoft.com/office/drawing/2014/main" id="{74D591B5-2D45-498C-89FA-57B9D44933BD}"/>
              </a:ext>
            </a:extLst>
          </p:cNvPr>
          <p:cNvSpPr>
            <a:spLocks noGrp="1"/>
          </p:cNvSpPr>
          <p:nvPr>
            <p:ph type="body" sz="quarter" idx="168" hasCustomPrompt="1"/>
          </p:nvPr>
        </p:nvSpPr>
        <p:spPr>
          <a:xfrm>
            <a:off x="16484217" y="21250900"/>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29" name="Text Placeholder 3">
            <a:extLst>
              <a:ext uri="{FF2B5EF4-FFF2-40B4-BE49-F238E27FC236}">
                <a16:creationId xmlns:a16="http://schemas.microsoft.com/office/drawing/2014/main" id="{E032DDCB-F4CF-4DFE-8CFE-D4A1A7AD2E5A}"/>
              </a:ext>
            </a:extLst>
          </p:cNvPr>
          <p:cNvSpPr>
            <a:spLocks noGrp="1"/>
          </p:cNvSpPr>
          <p:nvPr>
            <p:ph type="body" sz="quarter" idx="169" hasCustomPrompt="1"/>
          </p:nvPr>
        </p:nvSpPr>
        <p:spPr>
          <a:xfrm>
            <a:off x="16484217" y="28053778"/>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0" name="Text Placeholder 5">
            <a:extLst>
              <a:ext uri="{FF2B5EF4-FFF2-40B4-BE49-F238E27FC236}">
                <a16:creationId xmlns:a16="http://schemas.microsoft.com/office/drawing/2014/main" id="{F6D8F656-43FA-4C9D-A5B1-A813859C48E2}"/>
              </a:ext>
            </a:extLst>
          </p:cNvPr>
          <p:cNvSpPr>
            <a:spLocks noGrp="1"/>
          </p:cNvSpPr>
          <p:nvPr>
            <p:ph type="body" sz="quarter" idx="170" hasCustomPrompt="1"/>
          </p:nvPr>
        </p:nvSpPr>
        <p:spPr>
          <a:xfrm>
            <a:off x="16484216" y="27322258"/>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31" name="Text Placeholder 3">
            <a:extLst>
              <a:ext uri="{FF2B5EF4-FFF2-40B4-BE49-F238E27FC236}">
                <a16:creationId xmlns:a16="http://schemas.microsoft.com/office/drawing/2014/main" id="{70BFCC60-0036-4B42-BF9A-A476195199DF}"/>
              </a:ext>
            </a:extLst>
          </p:cNvPr>
          <p:cNvSpPr>
            <a:spLocks noGrp="1"/>
          </p:cNvSpPr>
          <p:nvPr>
            <p:ph type="body" sz="quarter" idx="171" hasCustomPrompt="1"/>
          </p:nvPr>
        </p:nvSpPr>
        <p:spPr>
          <a:xfrm>
            <a:off x="16484216" y="34125136"/>
            <a:ext cx="12987338" cy="3948720"/>
          </a:xfrm>
          <a:prstGeom prst="rect">
            <a:avLst/>
          </a:prstGeom>
        </p:spPr>
        <p:txBody>
          <a:bodyPr wrap="square" lIns="228589" tIns="228589" rIns="228589" bIns="228589">
            <a:noAutofit/>
          </a:bodyPr>
          <a:lstStyle>
            <a:lvl1pPr marL="0" indent="0">
              <a:lnSpc>
                <a:spcPct val="150000"/>
              </a:lnSpc>
              <a:buNone/>
              <a:defRPr sz="2800">
                <a:solidFill>
                  <a:schemeClr val="tx1"/>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lt-LT" dirty="0"/>
              <a:t>Tekstas</a:t>
            </a:r>
            <a:endParaRPr lang="en-US" dirty="0"/>
          </a:p>
        </p:txBody>
      </p:sp>
      <p:sp>
        <p:nvSpPr>
          <p:cNvPr id="32" name="Text Placeholder 5">
            <a:extLst>
              <a:ext uri="{FF2B5EF4-FFF2-40B4-BE49-F238E27FC236}">
                <a16:creationId xmlns:a16="http://schemas.microsoft.com/office/drawing/2014/main" id="{BAE7F835-0C37-4587-B763-6386A72917C8}"/>
              </a:ext>
            </a:extLst>
          </p:cNvPr>
          <p:cNvSpPr>
            <a:spLocks noGrp="1"/>
          </p:cNvSpPr>
          <p:nvPr>
            <p:ph type="body" sz="quarter" idx="172" hasCustomPrompt="1"/>
          </p:nvPr>
        </p:nvSpPr>
        <p:spPr>
          <a:xfrm>
            <a:off x="16484215" y="33393616"/>
            <a:ext cx="12987338" cy="731520"/>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lt-LT" dirty="0"/>
              <a:t>Dėstoma dalis</a:t>
            </a:r>
            <a:endParaRPr lang="en-US" dirty="0"/>
          </a:p>
        </p:txBody>
      </p:sp>
      <p:sp>
        <p:nvSpPr>
          <p:cNvPr id="42" name="Chart Placeholder 6">
            <a:extLst>
              <a:ext uri="{FF2B5EF4-FFF2-40B4-BE49-F238E27FC236}">
                <a16:creationId xmlns:a16="http://schemas.microsoft.com/office/drawing/2014/main" id="{125542DB-E99E-436B-A45D-390C2CEEFB68}"/>
              </a:ext>
            </a:extLst>
          </p:cNvPr>
          <p:cNvSpPr>
            <a:spLocks noGrp="1"/>
          </p:cNvSpPr>
          <p:nvPr>
            <p:ph type="chart" sz="quarter" idx="176" hasCustomPrompt="1"/>
          </p:nvPr>
        </p:nvSpPr>
        <p:spPr>
          <a:xfrm>
            <a:off x="16484215" y="9108184"/>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43" name="Chart Placeholder 6">
            <a:extLst>
              <a:ext uri="{FF2B5EF4-FFF2-40B4-BE49-F238E27FC236}">
                <a16:creationId xmlns:a16="http://schemas.microsoft.com/office/drawing/2014/main" id="{A309D519-AB3F-4ADD-8773-5BDD3DDC0DE1}"/>
              </a:ext>
            </a:extLst>
          </p:cNvPr>
          <p:cNvSpPr>
            <a:spLocks noGrp="1"/>
          </p:cNvSpPr>
          <p:nvPr>
            <p:ph type="chart" sz="quarter" idx="177" hasCustomPrompt="1"/>
          </p:nvPr>
        </p:nvSpPr>
        <p:spPr>
          <a:xfrm>
            <a:off x="685800" y="33393616"/>
            <a:ext cx="12987335" cy="4680240"/>
          </a:xfrm>
          <a:prstGeom prst="rect">
            <a:avLst/>
          </a:prstGeom>
        </p:spPr>
        <p:txBody>
          <a:bodyPr anchor="ctr"/>
          <a:lstStyle>
            <a:lvl1pPr marL="0" indent="0" algn="ctr">
              <a:buNone/>
              <a:defRPr sz="9200">
                <a:latin typeface="Space Grotesk" panose="00000500000000000000" pitchFamily="50" charset="0"/>
              </a:defRPr>
            </a:lvl1pPr>
          </a:lstStyle>
          <a:p>
            <a:r>
              <a:rPr lang="lt-LT" dirty="0"/>
              <a:t>Grafikas</a:t>
            </a:r>
            <a:endParaRPr lang="en-US" dirty="0"/>
          </a:p>
        </p:txBody>
      </p:sp>
      <p:sp>
        <p:nvSpPr>
          <p:cNvPr id="33" name="Picture Placeholder 4">
            <a:extLst>
              <a:ext uri="{FF2B5EF4-FFF2-40B4-BE49-F238E27FC236}">
                <a16:creationId xmlns:a16="http://schemas.microsoft.com/office/drawing/2014/main" id="{92A13B15-335A-4048-81EA-5EE68A6BA40C}"/>
              </a:ext>
            </a:extLst>
          </p:cNvPr>
          <p:cNvSpPr>
            <a:spLocks noGrp="1"/>
          </p:cNvSpPr>
          <p:nvPr>
            <p:ph type="pic" sz="quarter" idx="178" hasCustomPrompt="1"/>
          </p:nvPr>
        </p:nvSpPr>
        <p:spPr>
          <a:xfrm>
            <a:off x="0" y="15144399"/>
            <a:ext cx="13673135" cy="10786742"/>
          </a:xfrm>
          <a:prstGeom prst="rect">
            <a:avLst/>
          </a:prstGeom>
        </p:spPr>
        <p:txBody>
          <a:bodyPr anchor="ctr"/>
          <a:lstStyle>
            <a:lvl1pPr marL="0" indent="0" algn="ctr">
              <a:buNone/>
              <a:defRPr sz="6600">
                <a:latin typeface="Space Grotesk" panose="00000500000000000000" pitchFamily="50" charset="0"/>
              </a:defRPr>
            </a:lvl1pPr>
          </a:lstStyle>
          <a:p>
            <a:r>
              <a:rPr lang="lt-LT" dirty="0"/>
              <a:t>Nuotrauka</a:t>
            </a:r>
            <a:endParaRPr lang="en-US" dirty="0"/>
          </a:p>
        </p:txBody>
      </p:sp>
      <p:sp>
        <p:nvSpPr>
          <p:cNvPr id="39" name="Text Placeholder 3"/>
          <p:cNvSpPr>
            <a:spLocks noGrp="1"/>
          </p:cNvSpPr>
          <p:nvPr>
            <p:ph type="body" sz="quarter" idx="96" hasCustomPrompt="1"/>
          </p:nvPr>
        </p:nvSpPr>
        <p:spPr>
          <a:xfrm>
            <a:off x="15577825" y="656464"/>
            <a:ext cx="12987338" cy="1470717"/>
          </a:xfrm>
          <a:prstGeom prst="rect">
            <a:avLst/>
          </a:prstGeom>
        </p:spPr>
        <p:txBody>
          <a:bodyPr wrap="square" lIns="228589" tIns="228589" rIns="228589" bIns="228589" anchor="ctr">
            <a:noAutofit/>
          </a:bodyPr>
          <a:lstStyle>
            <a:lvl1pPr marL="0" indent="0" algn="r">
              <a:buNone/>
              <a:defRPr sz="3600">
                <a:solidFill>
                  <a:srgbClr val="0B4DC7"/>
                </a:solidFill>
                <a:latin typeface="Space Grotesk" panose="00000500000000000000" pitchFamily="50" charset="0"/>
                <a:cs typeface="Calibri" panose="020F0502020204030204" pitchFamily="34" charset="0"/>
              </a:defRPr>
            </a:lvl1pPr>
            <a:lvl2pPr marL="1024625" indent="-394086">
              <a:defRPr sz="1724">
                <a:latin typeface="Trebuchet MS" pitchFamily="34" charset="0"/>
              </a:defRPr>
            </a:lvl2pPr>
            <a:lvl3pPr marL="1418712" indent="-394086">
              <a:defRPr sz="1724">
                <a:latin typeface="Trebuchet MS" pitchFamily="34" charset="0"/>
              </a:defRPr>
            </a:lvl3pPr>
            <a:lvl4pPr marL="1852208" indent="-433496">
              <a:defRPr sz="1724">
                <a:latin typeface="Trebuchet MS" pitchFamily="34" charset="0"/>
              </a:defRPr>
            </a:lvl4pPr>
            <a:lvl5pPr marL="2167477" indent="-315269">
              <a:defRPr sz="1724">
                <a:latin typeface="Trebuchet MS" pitchFamily="34" charset="0"/>
              </a:defRPr>
            </a:lvl5pPr>
          </a:lstStyle>
          <a:p>
            <a:pPr lvl="0"/>
            <a:r>
              <a:rPr lang="en-US" dirty="0" err="1"/>
              <a:t>Konferencijos</a:t>
            </a:r>
            <a:r>
              <a:rPr lang="en-US" dirty="0"/>
              <a:t> </a:t>
            </a:r>
            <a:r>
              <a:rPr lang="en-US" dirty="0" err="1"/>
              <a:t>pavadinimas</a:t>
            </a:r>
            <a:endParaRPr lang="en-US" dirty="0"/>
          </a:p>
        </p:txBody>
      </p:sp>
      <p:sp>
        <p:nvSpPr>
          <p:cNvPr id="40" name="Text Placeholder 76">
            <a:extLst>
              <a:ext uri="{FF2B5EF4-FFF2-40B4-BE49-F238E27FC236}">
                <a16:creationId xmlns:a16="http://schemas.microsoft.com/office/drawing/2014/main" id="{6E0F6082-1E7B-4750-B30F-E1A3A328E5B3}"/>
              </a:ext>
            </a:extLst>
          </p:cNvPr>
          <p:cNvSpPr>
            <a:spLocks noGrp="1"/>
          </p:cNvSpPr>
          <p:nvPr>
            <p:ph type="body" sz="quarter" idx="156" hasCustomPrompt="1"/>
          </p:nvPr>
        </p:nvSpPr>
        <p:spPr>
          <a:xfrm>
            <a:off x="1710813" y="2456955"/>
            <a:ext cx="26812568" cy="2991998"/>
          </a:xfrm>
          <a:prstGeom prst="rect">
            <a:avLst/>
          </a:prstGeom>
        </p:spPr>
        <p:txBody>
          <a:bodyPr anchor="t" anchorCtr="0">
            <a:noAutofit/>
          </a:bodyPr>
          <a:lstStyle>
            <a:lvl1pPr marL="0" indent="0" algn="l">
              <a:buFontTx/>
              <a:buNone/>
              <a:defRPr sz="9600" b="1" baseline="0">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Pavadinimas</a:t>
            </a:r>
            <a:endParaRPr lang="en-US" dirty="0"/>
          </a:p>
        </p:txBody>
      </p:sp>
      <p:sp>
        <p:nvSpPr>
          <p:cNvPr id="45" name="Text Placeholder 76">
            <a:extLst>
              <a:ext uri="{FF2B5EF4-FFF2-40B4-BE49-F238E27FC236}">
                <a16:creationId xmlns:a16="http://schemas.microsoft.com/office/drawing/2014/main" id="{59E3B06B-F624-4198-9231-870A65252948}"/>
              </a:ext>
            </a:extLst>
          </p:cNvPr>
          <p:cNvSpPr>
            <a:spLocks noGrp="1"/>
          </p:cNvSpPr>
          <p:nvPr>
            <p:ph type="body" sz="quarter" idx="157" hasCustomPrompt="1"/>
          </p:nvPr>
        </p:nvSpPr>
        <p:spPr>
          <a:xfrm>
            <a:off x="1710813" y="5668092"/>
            <a:ext cx="26812568" cy="938149"/>
          </a:xfrm>
          <a:prstGeom prst="rect">
            <a:avLst/>
          </a:prstGeom>
        </p:spPr>
        <p:txBody>
          <a:bodyPr anchor="t" anchorCtr="0">
            <a:noAutofit/>
          </a:bodyPr>
          <a:lstStyle>
            <a:lvl1pPr marL="0" indent="0" algn="l">
              <a:buFontTx/>
              <a:buNone/>
              <a:defRPr sz="6000" b="1">
                <a:solidFill>
                  <a:srgbClr val="0B4DC7"/>
                </a:solidFill>
                <a:latin typeface="Space Grotesk" panose="00000500000000000000" pitchFamily="50" charset="0"/>
              </a:defRPr>
            </a:lvl1pPr>
            <a:lvl2pPr>
              <a:buFontTx/>
              <a:buNone/>
              <a:defRPr sz="4965"/>
            </a:lvl2pPr>
            <a:lvl3pPr>
              <a:buFontTx/>
              <a:buNone/>
              <a:defRPr sz="4965"/>
            </a:lvl3pPr>
            <a:lvl4pPr>
              <a:buFontTx/>
              <a:buNone/>
              <a:defRPr sz="4965"/>
            </a:lvl4pPr>
            <a:lvl5pPr>
              <a:buFontTx/>
              <a:buNone/>
              <a:defRPr sz="4965"/>
            </a:lvl5pPr>
          </a:lstStyle>
          <a:p>
            <a:pPr lvl="0"/>
            <a:r>
              <a:rPr lang="en-US" dirty="0" err="1"/>
              <a:t>Autoriai</a:t>
            </a:r>
            <a:endParaRPr lang="en-US" dirty="0"/>
          </a:p>
        </p:txBody>
      </p:sp>
      <p:sp>
        <p:nvSpPr>
          <p:cNvPr id="47" name="Picture Placeholder 2">
            <a:extLst>
              <a:ext uri="{FF2B5EF4-FFF2-40B4-BE49-F238E27FC236}">
                <a16:creationId xmlns:a16="http://schemas.microsoft.com/office/drawing/2014/main" id="{FE15312A-315C-4156-BECA-1058322E76B6}"/>
              </a:ext>
            </a:extLst>
          </p:cNvPr>
          <p:cNvSpPr>
            <a:spLocks noGrp="1"/>
          </p:cNvSpPr>
          <p:nvPr>
            <p:ph type="pic" sz="quarter" idx="155" hasCustomPrompt="1"/>
          </p:nvPr>
        </p:nvSpPr>
        <p:spPr>
          <a:xfrm>
            <a:off x="25832922" y="39893175"/>
            <a:ext cx="2949989" cy="2898711"/>
          </a:xfrm>
          <a:prstGeom prst="rect">
            <a:avLst/>
          </a:prstGeom>
        </p:spPr>
        <p:txBody>
          <a:bodyPr anchor="ctr" anchorCtr="0"/>
          <a:lstStyle>
            <a:lvl1pPr marL="0" indent="0" algn="ctr">
              <a:buNone/>
              <a:defRPr sz="6068">
                <a:solidFill>
                  <a:srgbClr val="0B4DC7"/>
                </a:solidFill>
              </a:defRPr>
            </a:lvl1pPr>
          </a:lstStyle>
          <a:p>
            <a:r>
              <a:rPr lang="en-US" dirty="0"/>
              <a:t>QR KODAS</a:t>
            </a:r>
          </a:p>
        </p:txBody>
      </p:sp>
      <p:sp>
        <p:nvSpPr>
          <p:cNvPr id="48" name="Text Placeholder 5">
            <a:extLst>
              <a:ext uri="{FF2B5EF4-FFF2-40B4-BE49-F238E27FC236}">
                <a16:creationId xmlns:a16="http://schemas.microsoft.com/office/drawing/2014/main" id="{80E4E43D-616F-4F00-A1A7-685BBDFEF642}"/>
              </a:ext>
            </a:extLst>
          </p:cNvPr>
          <p:cNvSpPr>
            <a:spLocks noGrp="1"/>
          </p:cNvSpPr>
          <p:nvPr>
            <p:ph type="body" sz="quarter" idx="173" hasCustomPrompt="1"/>
          </p:nvPr>
        </p:nvSpPr>
        <p:spPr>
          <a:xfrm>
            <a:off x="1710813" y="39893175"/>
            <a:ext cx="15798418" cy="2898711"/>
          </a:xfrm>
          <a:prstGeom prst="rect">
            <a:avLst/>
          </a:prstGeom>
          <a:noFill/>
        </p:spPr>
        <p:txBody>
          <a:bodyPr wrap="square" lIns="91436" tIns="91436" rIns="91436" bIns="91436" anchor="ctr" anchorCtr="0">
            <a:noAutofit/>
          </a:bodyPr>
          <a:lstStyle>
            <a:lvl1pPr marL="0" indent="0" algn="l">
              <a:buNone/>
              <a:defRPr sz="3600" b="1" u="none" baseline="0">
                <a:solidFill>
                  <a:srgbClr val="0B4DC7"/>
                </a:solidFill>
                <a:latin typeface="Space Grotesk" panose="00000500000000000000" pitchFamily="50" charset="0"/>
              </a:defRPr>
            </a:lvl1pPr>
          </a:lstStyle>
          <a:p>
            <a:pPr lvl="0"/>
            <a:r>
              <a:rPr lang="en-US" dirty="0"/>
              <a:t>Pad</a:t>
            </a:r>
            <a:r>
              <a:rPr lang="lt-LT" dirty="0" err="1"/>
              <a:t>ėkos</a:t>
            </a:r>
            <a:r>
              <a:rPr lang="lt-LT" dirty="0"/>
              <a:t> ir kita informacija</a:t>
            </a:r>
            <a:endParaRPr lang="en-US" dirty="0"/>
          </a:p>
        </p:txBody>
      </p:sp>
    </p:spTree>
    <p:extLst>
      <p:ext uri="{BB962C8B-B14F-4D97-AF65-F5344CB8AC3E}">
        <p14:creationId xmlns:p14="http://schemas.microsoft.com/office/powerpoint/2010/main" val="214872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slideLayout" Target="../slideLayouts/slideLayout25.xml"/><Relationship Id="rId3" Type="http://schemas.openxmlformats.org/officeDocument/2006/relationships/slideLayout" Target="../slideLayouts/slideLayout10.xml"/><Relationship Id="rId21" Type="http://schemas.openxmlformats.org/officeDocument/2006/relationships/image" Target="../media/image2.emf"/><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theme" Target="../theme/theme2.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19" Type="http://schemas.openxmlformats.org/officeDocument/2006/relationships/slideLayout" Target="../slideLayouts/slideLayout26.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2" Type="http://schemas.openxmlformats.org/officeDocument/2006/relationships/slideLayout" Target="../slideLayouts/slideLayout28.xml"/><Relationship Id="rId16" Type="http://schemas.openxmlformats.org/officeDocument/2006/relationships/image" Target="../media/image3.emf"/><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3.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0" y="24425"/>
            <a:ext cx="30267275" cy="42745387"/>
          </a:xfrm>
          <a:prstGeom prst="rect">
            <a:avLst/>
          </a:prstGeom>
        </p:spPr>
      </p:pic>
    </p:spTree>
    <p:extLst>
      <p:ext uri="{BB962C8B-B14F-4D97-AF65-F5344CB8AC3E}">
        <p14:creationId xmlns:p14="http://schemas.microsoft.com/office/powerpoint/2010/main" val="2771134887"/>
      </p:ext>
    </p:extLst>
  </p:cSld>
  <p:clrMap bg1="lt1" tx1="dk1" bg2="lt2" tx2="dk2" accent1="accent1" accent2="accent2" accent3="accent3" accent4="accent4" accent5="accent5" accent6="accent6" hlink="hlink" folHlink="folHlink"/>
  <p:sldLayoutIdLst>
    <p:sldLayoutId id="2147483669" r:id="rId1"/>
    <p:sldLayoutId id="2147483692" r:id="rId2"/>
    <p:sldLayoutId id="2147483693" r:id="rId3"/>
    <p:sldLayoutId id="2147483694" r:id="rId4"/>
    <p:sldLayoutId id="2147483690" r:id="rId5"/>
    <p:sldLayoutId id="2147483689" r:id="rId6"/>
    <p:sldLayoutId id="2147483691" r:id="rId7"/>
  </p:sldLayoutIdLst>
  <p:txStyles>
    <p:titleStyle>
      <a:lvl1pPr algn="ctr" defTabSz="3026585" rtl="0" eaLnBrk="1" latinLnBrk="0" hangingPunct="1">
        <a:spcBef>
          <a:spcPct val="0"/>
        </a:spcBef>
        <a:buNone/>
        <a:defRPr sz="6068" kern="1200">
          <a:solidFill>
            <a:schemeClr val="bg1"/>
          </a:solidFill>
          <a:latin typeface="Trebuchet MS" pitchFamily="34" charset="0"/>
          <a:ea typeface="+mj-ea"/>
          <a:cs typeface="+mj-cs"/>
        </a:defRPr>
      </a:lvl1pPr>
    </p:titleStyle>
    <p:bodyStyle>
      <a:lvl1pPr marL="1134970" indent="-1134970" algn="l" defTabSz="3026585" rtl="0" eaLnBrk="1" latinLnBrk="0" hangingPunct="1">
        <a:spcBef>
          <a:spcPct val="20000"/>
        </a:spcBef>
        <a:buFont typeface="Arial" pitchFamily="34" charset="0"/>
        <a:buChar char="•"/>
        <a:defRPr sz="10620" kern="1200">
          <a:solidFill>
            <a:schemeClr val="tx1"/>
          </a:solidFill>
          <a:latin typeface="+mn-lt"/>
          <a:ea typeface="+mn-ea"/>
          <a:cs typeface="+mn-cs"/>
        </a:defRPr>
      </a:lvl1pPr>
      <a:lvl2pPr marL="2459101" indent="-945808" algn="l" defTabSz="3026585" rtl="0" eaLnBrk="1" latinLnBrk="0" hangingPunct="1">
        <a:spcBef>
          <a:spcPct val="20000"/>
        </a:spcBef>
        <a:buFont typeface="Arial" pitchFamily="34" charset="0"/>
        <a:buChar char="–"/>
        <a:defRPr sz="9310" kern="1200">
          <a:solidFill>
            <a:schemeClr val="tx1"/>
          </a:solidFill>
          <a:latin typeface="+mn-lt"/>
          <a:ea typeface="+mn-ea"/>
          <a:cs typeface="+mn-cs"/>
        </a:defRPr>
      </a:lvl2pPr>
      <a:lvl3pPr marL="3783232" indent="-756647" algn="l" defTabSz="3026585" rtl="0" eaLnBrk="1" latinLnBrk="0" hangingPunct="1">
        <a:spcBef>
          <a:spcPct val="20000"/>
        </a:spcBef>
        <a:buFont typeface="Arial" pitchFamily="34" charset="0"/>
        <a:buChar char="•"/>
        <a:defRPr sz="7999" kern="1200">
          <a:solidFill>
            <a:schemeClr val="tx1"/>
          </a:solidFill>
          <a:latin typeface="+mn-lt"/>
          <a:ea typeface="+mn-ea"/>
          <a:cs typeface="+mn-cs"/>
        </a:defRPr>
      </a:lvl3pPr>
      <a:lvl4pPr marL="5296526"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4pPr>
      <a:lvl5pPr marL="6809818"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5pPr>
      <a:lvl6pPr marL="8323111"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6pPr>
      <a:lvl7pPr marL="9836403"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7pPr>
      <a:lvl8pPr marL="11349697"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8pPr>
      <a:lvl9pPr marL="12862989" indent="-756647" algn="l" defTabSz="3026585" rtl="0" eaLnBrk="1" latinLnBrk="0" hangingPunct="1">
        <a:spcBef>
          <a:spcPct val="20000"/>
        </a:spcBef>
        <a:buFont typeface="Arial" pitchFamily="34" charset="0"/>
        <a:buChar char="•"/>
        <a:defRPr sz="6620" kern="1200">
          <a:solidFill>
            <a:schemeClr val="tx1"/>
          </a:solidFill>
          <a:latin typeface="+mn-lt"/>
          <a:ea typeface="+mn-ea"/>
          <a:cs typeface="+mn-cs"/>
        </a:defRPr>
      </a:lvl9pPr>
    </p:bodyStyle>
    <p:otherStyle>
      <a:defPPr>
        <a:defRPr lang="en-US"/>
      </a:defPPr>
      <a:lvl1pPr marL="0" algn="l" defTabSz="3026585" rtl="0" eaLnBrk="1" latinLnBrk="0" hangingPunct="1">
        <a:defRPr sz="5931" kern="1200">
          <a:solidFill>
            <a:schemeClr val="tx1"/>
          </a:solidFill>
          <a:latin typeface="+mn-lt"/>
          <a:ea typeface="+mn-ea"/>
          <a:cs typeface="+mn-cs"/>
        </a:defRPr>
      </a:lvl1pPr>
      <a:lvl2pPr marL="1513293" algn="l" defTabSz="3026585" rtl="0" eaLnBrk="1" latinLnBrk="0" hangingPunct="1">
        <a:defRPr sz="5931" kern="1200">
          <a:solidFill>
            <a:schemeClr val="tx1"/>
          </a:solidFill>
          <a:latin typeface="+mn-lt"/>
          <a:ea typeface="+mn-ea"/>
          <a:cs typeface="+mn-cs"/>
        </a:defRPr>
      </a:lvl2pPr>
      <a:lvl3pPr marL="3026585" algn="l" defTabSz="3026585" rtl="0" eaLnBrk="1" latinLnBrk="0" hangingPunct="1">
        <a:defRPr sz="5931" kern="1200">
          <a:solidFill>
            <a:schemeClr val="tx1"/>
          </a:solidFill>
          <a:latin typeface="+mn-lt"/>
          <a:ea typeface="+mn-ea"/>
          <a:cs typeface="+mn-cs"/>
        </a:defRPr>
      </a:lvl3pPr>
      <a:lvl4pPr marL="4539879" algn="l" defTabSz="3026585" rtl="0" eaLnBrk="1" latinLnBrk="0" hangingPunct="1">
        <a:defRPr sz="5931" kern="1200">
          <a:solidFill>
            <a:schemeClr val="tx1"/>
          </a:solidFill>
          <a:latin typeface="+mn-lt"/>
          <a:ea typeface="+mn-ea"/>
          <a:cs typeface="+mn-cs"/>
        </a:defRPr>
      </a:lvl4pPr>
      <a:lvl5pPr marL="6053172" algn="l" defTabSz="3026585" rtl="0" eaLnBrk="1" latinLnBrk="0" hangingPunct="1">
        <a:defRPr sz="5931" kern="1200">
          <a:solidFill>
            <a:schemeClr val="tx1"/>
          </a:solidFill>
          <a:latin typeface="+mn-lt"/>
          <a:ea typeface="+mn-ea"/>
          <a:cs typeface="+mn-cs"/>
        </a:defRPr>
      </a:lvl5pPr>
      <a:lvl6pPr marL="7566465" algn="l" defTabSz="3026585" rtl="0" eaLnBrk="1" latinLnBrk="0" hangingPunct="1">
        <a:defRPr sz="5931" kern="1200">
          <a:solidFill>
            <a:schemeClr val="tx1"/>
          </a:solidFill>
          <a:latin typeface="+mn-lt"/>
          <a:ea typeface="+mn-ea"/>
          <a:cs typeface="+mn-cs"/>
        </a:defRPr>
      </a:lvl6pPr>
      <a:lvl7pPr marL="9079758" algn="l" defTabSz="3026585" rtl="0" eaLnBrk="1" latinLnBrk="0" hangingPunct="1">
        <a:defRPr sz="5931" kern="1200">
          <a:solidFill>
            <a:schemeClr val="tx1"/>
          </a:solidFill>
          <a:latin typeface="+mn-lt"/>
          <a:ea typeface="+mn-ea"/>
          <a:cs typeface="+mn-cs"/>
        </a:defRPr>
      </a:lvl7pPr>
      <a:lvl8pPr marL="10593050" algn="l" defTabSz="3026585" rtl="0" eaLnBrk="1" latinLnBrk="0" hangingPunct="1">
        <a:defRPr sz="5931" kern="1200">
          <a:solidFill>
            <a:schemeClr val="tx1"/>
          </a:solidFill>
          <a:latin typeface="+mn-lt"/>
          <a:ea typeface="+mn-ea"/>
          <a:cs typeface="+mn-cs"/>
        </a:defRPr>
      </a:lvl8pPr>
      <a:lvl9pPr marL="12106344" algn="l" defTabSz="3026585" rtl="0" eaLnBrk="1" latinLnBrk="0" hangingPunct="1">
        <a:defRPr sz="593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0" y="14907"/>
            <a:ext cx="30267275" cy="42764423"/>
          </a:xfrm>
          <a:prstGeom prst="rect">
            <a:avLst/>
          </a:prstGeom>
        </p:spPr>
      </p:pic>
    </p:spTree>
    <p:extLst>
      <p:ext uri="{BB962C8B-B14F-4D97-AF65-F5344CB8AC3E}">
        <p14:creationId xmlns:p14="http://schemas.microsoft.com/office/powerpoint/2010/main" val="2247917662"/>
      </p:ext>
    </p:extLst>
  </p:cSld>
  <p:clrMap bg1="lt1" tx1="dk1" bg2="lt2" tx2="dk2" accent1="accent1" accent2="accent2" accent3="accent3" accent4="accent4" accent5="accent5" accent6="accent6" hlink="hlink" folHlink="folHlink"/>
  <p:sldLayoutIdLst>
    <p:sldLayoutId id="2147483659" r:id="rId1"/>
    <p:sldLayoutId id="2147483679" r:id="rId2"/>
    <p:sldLayoutId id="2147483680" r:id="rId3"/>
    <p:sldLayoutId id="2147483670" r:id="rId4"/>
    <p:sldLayoutId id="2147483681" r:id="rId5"/>
    <p:sldLayoutId id="2147483660" r:id="rId6"/>
    <p:sldLayoutId id="2147483682" r:id="rId7"/>
    <p:sldLayoutId id="2147483674" r:id="rId8"/>
    <p:sldLayoutId id="2147483671" r:id="rId9"/>
    <p:sldLayoutId id="2147483683" r:id="rId10"/>
    <p:sldLayoutId id="2147483661" r:id="rId11"/>
    <p:sldLayoutId id="2147483684" r:id="rId12"/>
    <p:sldLayoutId id="2147483672" r:id="rId13"/>
    <p:sldLayoutId id="2147483685" r:id="rId14"/>
    <p:sldLayoutId id="2147483662" r:id="rId15"/>
    <p:sldLayoutId id="2147483686" r:id="rId16"/>
    <p:sldLayoutId id="2147483687" r:id="rId17"/>
    <p:sldLayoutId id="2147483673" r:id="rId18"/>
    <p:sldLayoutId id="2147483688"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BB2523C-C425-4824-893E-B6B672941352}"/>
              </a:ext>
            </a:extLst>
          </p:cNvPr>
          <p:cNvSpPr/>
          <p:nvPr userDrawn="1"/>
        </p:nvSpPr>
        <p:spPr>
          <a:xfrm>
            <a:off x="29244757" y="27327554"/>
            <a:ext cx="277299"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12" name="Rectangle 11">
            <a:extLst>
              <a:ext uri="{FF2B5EF4-FFF2-40B4-BE49-F238E27FC236}">
                <a16:creationId xmlns:a16="http://schemas.microsoft.com/office/drawing/2014/main" id="{ABB2523C-C425-4824-893E-B6B672941352}"/>
              </a:ext>
            </a:extLst>
          </p:cNvPr>
          <p:cNvSpPr/>
          <p:nvPr userDrawn="1"/>
        </p:nvSpPr>
        <p:spPr>
          <a:xfrm>
            <a:off x="745957" y="27311512"/>
            <a:ext cx="277299" cy="15490384"/>
          </a:xfrm>
          <a:prstGeom prst="rect">
            <a:avLst/>
          </a:prstGeom>
          <a:solidFill>
            <a:srgbClr val="0B4D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pic>
        <p:nvPicPr>
          <p:cNvPr id="2" name="Picture 1"/>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0" y="24425"/>
            <a:ext cx="30267275" cy="42745387"/>
          </a:xfrm>
          <a:prstGeom prst="rect">
            <a:avLst/>
          </a:prstGeom>
        </p:spPr>
      </p:pic>
    </p:spTree>
    <p:extLst>
      <p:ext uri="{BB962C8B-B14F-4D97-AF65-F5344CB8AC3E}">
        <p14:creationId xmlns:p14="http://schemas.microsoft.com/office/powerpoint/2010/main" val="845834215"/>
      </p:ext>
    </p:extLst>
  </p:cSld>
  <p:clrMap bg1="lt1" tx1="dk1" bg2="lt2" tx2="dk2" accent1="accent1" accent2="accent2" accent3="accent3" accent4="accent4" accent5="accent5" accent6="accent6" hlink="hlink" folHlink="folHlink"/>
  <p:sldLayoutIdLst>
    <p:sldLayoutId id="2147483666" r:id="rId1"/>
    <p:sldLayoutId id="2147483697" r:id="rId2"/>
    <p:sldLayoutId id="2147483665" r:id="rId3"/>
    <p:sldLayoutId id="2147483698" r:id="rId4"/>
    <p:sldLayoutId id="2147483696" r:id="rId5"/>
    <p:sldLayoutId id="2147483677" r:id="rId6"/>
    <p:sldLayoutId id="2147483699" r:id="rId7"/>
    <p:sldLayoutId id="2147483667" r:id="rId8"/>
    <p:sldLayoutId id="2147483668" r:id="rId9"/>
    <p:sldLayoutId id="2147483664" r:id="rId10"/>
    <p:sldLayoutId id="2147483700" r:id="rId11"/>
    <p:sldLayoutId id="2147483695" r:id="rId12"/>
    <p:sldLayoutId id="2147483675" r:id="rId13"/>
    <p:sldLayoutId id="2147483701"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58"/>
          </p:nvPr>
        </p:nvSpPr>
        <p:spPr/>
        <p:txBody>
          <a:bodyPr/>
          <a:lstStyle/>
          <a:p>
            <a:r>
              <a:rPr lang="en-US" dirty="0" err="1"/>
              <a:t>name.surname@vilniustech.lt</a:t>
            </a:r>
            <a:r>
              <a:rPr lang="en-US" dirty="0"/>
              <a:t>, Department of Environmental Protection and Water Engineering, Vilnius Gediminas Technical University</a:t>
            </a:r>
          </a:p>
        </p:txBody>
      </p:sp>
      <p:sp>
        <p:nvSpPr>
          <p:cNvPr id="3" name="Text Placeholder 2"/>
          <p:cNvSpPr>
            <a:spLocks noGrp="1"/>
          </p:cNvSpPr>
          <p:nvPr>
            <p:ph type="body" sz="quarter" idx="10"/>
          </p:nvPr>
        </p:nvSpPr>
        <p:spPr>
          <a:xfrm>
            <a:off x="685801" y="9839703"/>
            <a:ext cx="12987338" cy="4680035"/>
          </a:xfrm>
        </p:spPr>
        <p:txBody>
          <a:bodyPr/>
          <a:lstStyle/>
          <a:p>
            <a:pPr>
              <a:lnSpc>
                <a:spcPct val="150000"/>
              </a:lnSpc>
              <a:spcBef>
                <a:spcPts val="0"/>
              </a:spcBef>
            </a:pPr>
            <a:r>
              <a:rPr lang="en-US" dirty="0"/>
              <a:t>Wireless Sensor Networks (WSN) being a part of an Internet of Things (IoT) technology is often used as a data sensing and data acquiring layer. In the presented performance analysis, the dynamically reconfigurable Mobile </a:t>
            </a:r>
            <a:r>
              <a:rPr lang="en-US" dirty="0" err="1"/>
              <a:t>Adhoc</a:t>
            </a:r>
            <a:r>
              <a:rPr lang="en-US" dirty="0"/>
              <a:t> Network (MANET) with parameters of a real system is simulated and investigated. The main feature of MANET leads to its selection for investigation - it does not have any centralized management mechanism, nor strict topological infrastructure.</a:t>
            </a:r>
          </a:p>
        </p:txBody>
      </p:sp>
      <p:sp>
        <p:nvSpPr>
          <p:cNvPr id="4" name="Text Placeholder 3"/>
          <p:cNvSpPr>
            <a:spLocks noGrp="1"/>
          </p:cNvSpPr>
          <p:nvPr>
            <p:ph type="body" sz="quarter" idx="11"/>
          </p:nvPr>
        </p:nvSpPr>
        <p:spPr/>
        <p:txBody>
          <a:bodyPr/>
          <a:lstStyle/>
          <a:p>
            <a:r>
              <a:rPr lang="en-US" dirty="0"/>
              <a:t>Introduction</a:t>
            </a:r>
          </a:p>
        </p:txBody>
      </p:sp>
      <p:sp>
        <p:nvSpPr>
          <p:cNvPr id="5" name="Text Placeholder 4"/>
          <p:cNvSpPr>
            <a:spLocks noGrp="1"/>
          </p:cNvSpPr>
          <p:nvPr>
            <p:ph type="body" sz="quarter" idx="159"/>
          </p:nvPr>
        </p:nvSpPr>
        <p:spPr>
          <a:xfrm>
            <a:off x="685800" y="15911062"/>
            <a:ext cx="12987338" cy="4680034"/>
          </a:xfrm>
        </p:spPr>
        <p:txBody>
          <a:bodyPr/>
          <a:lstStyle/>
          <a:p>
            <a:pPr>
              <a:lnSpc>
                <a:spcPct val="150000"/>
              </a:lnSpc>
            </a:pPr>
            <a:r>
              <a:rPr lang="en-US" dirty="0"/>
              <a:t>• set up and perform WSN simulation substituting four different protocols and three different disturbance models;</a:t>
            </a:r>
          </a:p>
          <a:p>
            <a:pPr>
              <a:lnSpc>
                <a:spcPct val="150000"/>
              </a:lnSpc>
            </a:pPr>
            <a:r>
              <a:rPr lang="en-US" dirty="0"/>
              <a:t>• perform </a:t>
            </a:r>
            <a:r>
              <a:rPr lang="en-US" dirty="0" err="1"/>
              <a:t>invetigation</a:t>
            </a:r>
            <a:r>
              <a:rPr lang="en-US" dirty="0"/>
              <a:t> of the gathered results revealing the most disruptive analyzed disturbance and reveal the most robust analyzed WSN protocols;</a:t>
            </a:r>
          </a:p>
          <a:p>
            <a:pPr>
              <a:lnSpc>
                <a:spcPct val="150000"/>
              </a:lnSpc>
            </a:pPr>
            <a:r>
              <a:rPr lang="en-US" dirty="0"/>
              <a:t>• reveal additional WSN specifics related to this investigation parameters.</a:t>
            </a:r>
          </a:p>
        </p:txBody>
      </p:sp>
      <p:sp>
        <p:nvSpPr>
          <p:cNvPr id="6" name="Text Placeholder 5"/>
          <p:cNvSpPr>
            <a:spLocks noGrp="1"/>
          </p:cNvSpPr>
          <p:nvPr>
            <p:ph type="body" sz="quarter" idx="160"/>
          </p:nvPr>
        </p:nvSpPr>
        <p:spPr/>
        <p:txBody>
          <a:bodyPr/>
          <a:lstStyle/>
          <a:p>
            <a:r>
              <a:rPr lang="en-US" dirty="0"/>
              <a:t>Aims</a:t>
            </a:r>
          </a:p>
        </p:txBody>
      </p:sp>
      <p:sp>
        <p:nvSpPr>
          <p:cNvPr id="7" name="Text Placeholder 6"/>
          <p:cNvSpPr>
            <a:spLocks noGrp="1"/>
          </p:cNvSpPr>
          <p:nvPr>
            <p:ph type="body" sz="quarter" idx="161"/>
          </p:nvPr>
        </p:nvSpPr>
        <p:spPr>
          <a:xfrm>
            <a:off x="685799" y="21982420"/>
            <a:ext cx="12987338" cy="4628316"/>
          </a:xfrm>
        </p:spPr>
        <p:txBody>
          <a:bodyPr/>
          <a:lstStyle/>
          <a:p>
            <a:pPr>
              <a:lnSpc>
                <a:spcPct val="150000"/>
              </a:lnSpc>
            </a:pPr>
            <a:r>
              <a:rPr lang="en-US" dirty="0"/>
              <a:t>A total of 16 different, time-limited simulations were performed and average absolute numbers of dropped data packets were analyzed. Finally, the analysis of the overall protocol performance over all disruptions as the ratio of the dropped packets to total sent packets was performed. It is evident that the baseline (reference) values for all protocols are more or less evenly distributed and are nonzero.</a:t>
            </a:r>
          </a:p>
        </p:txBody>
      </p:sp>
      <p:sp>
        <p:nvSpPr>
          <p:cNvPr id="8" name="Text Placeholder 7"/>
          <p:cNvSpPr>
            <a:spLocks noGrp="1"/>
          </p:cNvSpPr>
          <p:nvPr>
            <p:ph type="body" sz="quarter" idx="162"/>
          </p:nvPr>
        </p:nvSpPr>
        <p:spPr/>
        <p:txBody>
          <a:bodyPr/>
          <a:lstStyle/>
          <a:p>
            <a:r>
              <a:rPr lang="en-US" dirty="0"/>
              <a:t>Results</a:t>
            </a:r>
          </a:p>
        </p:txBody>
      </p:sp>
      <p:sp>
        <p:nvSpPr>
          <p:cNvPr id="9" name="Text Placeholder 8"/>
          <p:cNvSpPr>
            <a:spLocks noGrp="1"/>
          </p:cNvSpPr>
          <p:nvPr>
            <p:ph type="body" sz="quarter" idx="171"/>
          </p:nvPr>
        </p:nvSpPr>
        <p:spPr>
          <a:xfrm>
            <a:off x="16484216" y="32799371"/>
            <a:ext cx="12987338" cy="5275229"/>
          </a:xfrm>
        </p:spPr>
        <p:txBody>
          <a:bodyPr/>
          <a:lstStyle/>
          <a:p>
            <a:pPr>
              <a:lnSpc>
                <a:spcPct val="150000"/>
              </a:lnSpc>
            </a:pPr>
            <a:r>
              <a:rPr lang="en-US" dirty="0"/>
              <a:t>1. In the Radio Frequency WSN for IoT case, the natural packet drops are</a:t>
            </a:r>
          </a:p>
          <a:p>
            <a:pPr>
              <a:lnSpc>
                <a:spcPct val="150000"/>
              </a:lnSpc>
            </a:pPr>
            <a:r>
              <a:rPr lang="en-US" dirty="0"/>
              <a:t>inevitable.</a:t>
            </a:r>
          </a:p>
          <a:p>
            <a:pPr>
              <a:lnSpc>
                <a:spcPct val="150000"/>
              </a:lnSpc>
            </a:pPr>
            <a:r>
              <a:rPr lang="en-US" dirty="0"/>
              <a:t>2. Snow disruption model is found to be the most stressful for all four</a:t>
            </a:r>
          </a:p>
          <a:p>
            <a:pPr>
              <a:lnSpc>
                <a:spcPct val="150000"/>
              </a:lnSpc>
            </a:pPr>
            <a:r>
              <a:rPr lang="en-US" dirty="0" err="1"/>
              <a:t>analysed</a:t>
            </a:r>
            <a:r>
              <a:rPr lang="en-US" dirty="0"/>
              <a:t> protocols.</a:t>
            </a:r>
          </a:p>
          <a:p>
            <a:pPr>
              <a:lnSpc>
                <a:spcPct val="150000"/>
              </a:lnSpc>
            </a:pPr>
            <a:r>
              <a:rPr lang="en-US" dirty="0"/>
              <a:t>3. ODMRP data communication protocol results in the highest number of</a:t>
            </a:r>
          </a:p>
          <a:p>
            <a:pPr>
              <a:lnSpc>
                <a:spcPct val="150000"/>
              </a:lnSpc>
            </a:pPr>
            <a:r>
              <a:rPr lang="en-US" dirty="0"/>
              <a:t>dropped packets.</a:t>
            </a:r>
          </a:p>
        </p:txBody>
      </p:sp>
      <p:sp>
        <p:nvSpPr>
          <p:cNvPr id="10" name="Text Placeholder 9"/>
          <p:cNvSpPr>
            <a:spLocks noGrp="1"/>
          </p:cNvSpPr>
          <p:nvPr>
            <p:ph type="body" sz="quarter" idx="172"/>
          </p:nvPr>
        </p:nvSpPr>
        <p:spPr>
          <a:xfrm>
            <a:off x="16484215" y="32237277"/>
            <a:ext cx="12987338" cy="731520"/>
          </a:xfrm>
        </p:spPr>
        <p:txBody>
          <a:bodyPr/>
          <a:lstStyle/>
          <a:p>
            <a:r>
              <a:rPr lang="en-US" dirty="0"/>
              <a:t>Conclusions</a:t>
            </a:r>
          </a:p>
        </p:txBody>
      </p:sp>
      <p:sp>
        <p:nvSpPr>
          <p:cNvPr id="11" name="Text Placeholder 10"/>
          <p:cNvSpPr>
            <a:spLocks noGrp="1"/>
          </p:cNvSpPr>
          <p:nvPr>
            <p:ph type="body" sz="quarter" idx="174"/>
          </p:nvPr>
        </p:nvSpPr>
        <p:spPr>
          <a:xfrm>
            <a:off x="16594140" y="9839704"/>
            <a:ext cx="12750978" cy="10198232"/>
          </a:xfrm>
        </p:spPr>
        <p:txBody>
          <a:bodyPr/>
          <a:lstStyle/>
          <a:p>
            <a:pPr>
              <a:lnSpc>
                <a:spcPct val="150000"/>
              </a:lnSpc>
            </a:pPr>
            <a:r>
              <a:rPr lang="en-US" dirty="0">
                <a:latin typeface="Space Grotesk" panose="00000500000000000000" pitchFamily="50" charset="-70"/>
              </a:rPr>
              <a:t>Disruption models used for the simulation are characterized by specific attenuation , measured in dBm/km and expressed by the following equations: </a:t>
            </a:r>
          </a:p>
          <a:p>
            <a:pPr>
              <a:lnSpc>
                <a:spcPct val="150000"/>
              </a:lnSpc>
            </a:pPr>
            <a:r>
              <a:rPr lang="en-US" dirty="0">
                <a:latin typeface="Space Grotesk" panose="00000500000000000000" pitchFamily="50" charset="-70"/>
              </a:rPr>
              <a:t>• fog attenuation model depends on the attenuation K(f) coefficient, based on frequency of the signal f and liquid water density M: </a:t>
            </a:r>
          </a:p>
          <a:p>
            <a:pPr>
              <a:lnSpc>
                <a:spcPct val="150000"/>
              </a:lnSpc>
            </a:pPr>
            <a:r>
              <a:rPr lang="en-US" dirty="0" err="1"/>
              <a:t>γ</a:t>
            </a:r>
            <a:r>
              <a:rPr lang="en-US" baseline="-25000" dirty="0" err="1">
                <a:latin typeface="Space Grotesk" panose="00000500000000000000" pitchFamily="50" charset="-70"/>
              </a:rPr>
              <a:t>f</a:t>
            </a:r>
            <a:r>
              <a:rPr lang="en-US" dirty="0">
                <a:latin typeface="Space Grotesk" panose="00000500000000000000" pitchFamily="50" charset="-70"/>
              </a:rPr>
              <a:t> = K(f)M; </a:t>
            </a:r>
          </a:p>
          <a:p>
            <a:pPr>
              <a:lnSpc>
                <a:spcPct val="150000"/>
              </a:lnSpc>
            </a:pPr>
            <a:r>
              <a:rPr lang="en-US" dirty="0">
                <a:latin typeface="Space Grotesk" panose="00000500000000000000" pitchFamily="50" charset="-70"/>
              </a:rPr>
              <a:t>• rain attenuation model depends on the rain rate R: </a:t>
            </a:r>
            <a:r>
              <a:rPr lang="en-US" dirty="0" err="1"/>
              <a:t>γ</a:t>
            </a:r>
            <a:r>
              <a:rPr lang="en-US" baseline="-25000" dirty="0" err="1">
                <a:latin typeface="Space Grotesk" panose="00000500000000000000" pitchFamily="50" charset="-70"/>
              </a:rPr>
              <a:t>r</a:t>
            </a:r>
            <a:r>
              <a:rPr lang="en-US" dirty="0">
                <a:latin typeface="Space Grotesk" panose="00000500000000000000" pitchFamily="50" charset="-70"/>
              </a:rPr>
              <a:t> = 1.076R</a:t>
            </a:r>
            <a:r>
              <a:rPr lang="en-US" baseline="30000" dirty="0">
                <a:latin typeface="Space Grotesk" panose="00000500000000000000" pitchFamily="50" charset="-70"/>
              </a:rPr>
              <a:t>0.67</a:t>
            </a:r>
            <a:r>
              <a:rPr lang="en-US" dirty="0">
                <a:latin typeface="Space Grotesk" panose="00000500000000000000" pitchFamily="50" charset="-70"/>
              </a:rPr>
              <a:t>; </a:t>
            </a:r>
          </a:p>
          <a:p>
            <a:pPr>
              <a:lnSpc>
                <a:spcPct val="150000"/>
              </a:lnSpc>
            </a:pPr>
            <a:r>
              <a:rPr lang="en-US" dirty="0">
                <a:latin typeface="Space Grotesk" panose="00000500000000000000" pitchFamily="50" charset="-70"/>
              </a:rPr>
              <a:t>• snow attenuation model depends on the rain rate R and the wavelength of signal λ: </a:t>
            </a:r>
            <a:r>
              <a:rPr lang="en-US" dirty="0" err="1"/>
              <a:t>γ</a:t>
            </a:r>
            <a:r>
              <a:rPr lang="en-US" baseline="-25000" dirty="0" err="1">
                <a:latin typeface="Space Grotesk" panose="00000500000000000000" pitchFamily="50" charset="-70"/>
              </a:rPr>
              <a:t>s</a:t>
            </a:r>
            <a:r>
              <a:rPr lang="en-US" dirty="0">
                <a:latin typeface="Space Grotesk" panose="00000500000000000000" pitchFamily="50" charset="-70"/>
              </a:rPr>
              <a:t> = </a:t>
            </a:r>
            <a:r>
              <a:rPr lang="en-US" dirty="0">
                <a:latin typeface="Space Grotesk" panose="00000500000000000000" pitchFamily="50" charset="-70"/>
                <a:cs typeface="Times New Roman" panose="02020603050405020304" pitchFamily="18" charset="0"/>
              </a:rPr>
              <a:t>0.00349R</a:t>
            </a:r>
            <a:r>
              <a:rPr lang="en-US" baseline="30000" dirty="0">
                <a:latin typeface="Space Grotesk" panose="00000500000000000000" pitchFamily="50" charset="-70"/>
                <a:cs typeface="Times New Roman" panose="02020603050405020304" pitchFamily="18" charset="0"/>
              </a:rPr>
              <a:t>1.6</a:t>
            </a:r>
            <a:r>
              <a:rPr lang="en-US" dirty="0">
                <a:latin typeface="Space Grotesk" panose="00000500000000000000" pitchFamily="50" charset="-70"/>
                <a:cs typeface="Times New Roman" panose="02020603050405020304" pitchFamily="18" charset="0"/>
              </a:rPr>
              <a:t>/</a:t>
            </a:r>
            <a:r>
              <a:rPr lang="en-US" dirty="0">
                <a:latin typeface="Space Grotesk" panose="00000500000000000000" pitchFamily="50" charset="-70"/>
              </a:rPr>
              <a:t>λ</a:t>
            </a:r>
            <a:r>
              <a:rPr lang="en-US" baseline="30000" dirty="0">
                <a:latin typeface="Space Grotesk" panose="00000500000000000000" pitchFamily="50" charset="-70"/>
                <a:cs typeface="Times New Roman" panose="02020603050405020304" pitchFamily="18" charset="0"/>
              </a:rPr>
              <a:t>4</a:t>
            </a:r>
            <a:r>
              <a:rPr lang="en-US" dirty="0">
                <a:latin typeface="Space Grotesk" panose="00000500000000000000" pitchFamily="50" charset="-70"/>
              </a:rPr>
              <a:t> + 0.00224R/λ.</a:t>
            </a:r>
          </a:p>
          <a:p>
            <a:pPr>
              <a:lnSpc>
                <a:spcPct val="150000"/>
              </a:lnSpc>
            </a:pPr>
            <a:endParaRPr lang="en-US" dirty="0">
              <a:latin typeface="Space Grotesk" panose="00000500000000000000" pitchFamily="50" charset="-70"/>
            </a:endParaRPr>
          </a:p>
          <a:p>
            <a:pPr>
              <a:lnSpc>
                <a:spcPct val="150000"/>
              </a:lnSpc>
            </a:pPr>
            <a:r>
              <a:rPr lang="en-US" dirty="0">
                <a:latin typeface="Space Grotesk" panose="00000500000000000000" pitchFamily="50" charset="-70"/>
              </a:rPr>
              <a:t>Additionally, a simulation without any disruption model is performed to figure out what is the baseline (natural) dropped packet rate for the analyzed protocols.</a:t>
            </a:r>
            <a:endParaRPr lang="en-US" i="1" dirty="0">
              <a:latin typeface="Space Grotesk" panose="00000500000000000000" pitchFamily="50" charset="-70"/>
            </a:endParaRPr>
          </a:p>
        </p:txBody>
      </p:sp>
      <p:sp>
        <p:nvSpPr>
          <p:cNvPr id="12" name="Text Placeholder 11"/>
          <p:cNvSpPr>
            <a:spLocks noGrp="1"/>
          </p:cNvSpPr>
          <p:nvPr>
            <p:ph type="body" sz="quarter" idx="175"/>
          </p:nvPr>
        </p:nvSpPr>
        <p:spPr/>
        <p:txBody>
          <a:bodyPr/>
          <a:lstStyle/>
          <a:p>
            <a:r>
              <a:rPr lang="en-US" dirty="0"/>
              <a:t>Simulation</a:t>
            </a:r>
          </a:p>
        </p:txBody>
      </p:sp>
      <p:graphicFrame>
        <p:nvGraphicFramePr>
          <p:cNvPr id="22" name="Chart Placeholder 21"/>
          <p:cNvGraphicFramePr>
            <a:graphicFrameLocks noGrp="1"/>
          </p:cNvGraphicFramePr>
          <p:nvPr>
            <p:ph type="chart" sz="quarter" idx="176"/>
            <p:extLst>
              <p:ext uri="{D42A27DB-BD31-4B8C-83A1-F6EECF244321}">
                <p14:modId xmlns:p14="http://schemas.microsoft.com/office/powerpoint/2010/main" val="2799789204"/>
              </p:ext>
            </p:extLst>
          </p:nvPr>
        </p:nvGraphicFramePr>
        <p:xfrm>
          <a:off x="685800" y="27322463"/>
          <a:ext cx="12987338" cy="10752137"/>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13"/>
          <p:cNvSpPr>
            <a:spLocks noGrp="1"/>
          </p:cNvSpPr>
          <p:nvPr>
            <p:ph type="body" sz="quarter" idx="178"/>
          </p:nvPr>
        </p:nvSpPr>
        <p:spPr/>
        <p:txBody>
          <a:bodyPr/>
          <a:lstStyle/>
          <a:p>
            <a:r>
              <a:rPr lang="en-US" sz="7200" b="1" dirty="0"/>
              <a:t>The goal </a:t>
            </a:r>
            <a:r>
              <a:rPr lang="en-US" sz="7200" dirty="0"/>
              <a:t>of the study – to reveal popular WSN protocols specifics and</a:t>
            </a:r>
          </a:p>
          <a:p>
            <a:r>
              <a:rPr lang="en-US" sz="7200" dirty="0"/>
              <a:t>find out the best performing protocol of the analyzed protocols under quickly changing conditions</a:t>
            </a:r>
          </a:p>
        </p:txBody>
      </p:sp>
      <p:sp>
        <p:nvSpPr>
          <p:cNvPr id="16" name="Text Placeholder 15"/>
          <p:cNvSpPr>
            <a:spLocks noGrp="1"/>
          </p:cNvSpPr>
          <p:nvPr>
            <p:ph type="body" sz="quarter" idx="96"/>
          </p:nvPr>
        </p:nvSpPr>
        <p:spPr/>
        <p:txBody>
          <a:bodyPr/>
          <a:lstStyle/>
          <a:p>
            <a:pPr algn="r"/>
            <a:r>
              <a:rPr lang="en-US" dirty="0"/>
              <a:t>13th International Conference</a:t>
            </a:r>
          </a:p>
          <a:p>
            <a:pPr algn="r"/>
            <a:r>
              <a:rPr lang="en-US" dirty="0"/>
              <a:t>of Environmental Engineering</a:t>
            </a:r>
          </a:p>
        </p:txBody>
      </p:sp>
      <p:sp>
        <p:nvSpPr>
          <p:cNvPr id="17" name="Text Placeholder 16"/>
          <p:cNvSpPr>
            <a:spLocks noGrp="1"/>
          </p:cNvSpPr>
          <p:nvPr>
            <p:ph type="body" sz="quarter" idx="156"/>
          </p:nvPr>
        </p:nvSpPr>
        <p:spPr/>
        <p:txBody>
          <a:bodyPr/>
          <a:lstStyle/>
          <a:p>
            <a:r>
              <a:rPr lang="en-US" dirty="0"/>
              <a:t>Wireless Sensor Networks Protocols Performance Investigation</a:t>
            </a:r>
          </a:p>
        </p:txBody>
      </p:sp>
      <p:sp>
        <p:nvSpPr>
          <p:cNvPr id="19" name="Text Placeholder 18"/>
          <p:cNvSpPr>
            <a:spLocks noGrp="1"/>
          </p:cNvSpPr>
          <p:nvPr>
            <p:ph type="body" sz="quarter" idx="157"/>
          </p:nvPr>
        </p:nvSpPr>
        <p:spPr/>
        <p:txBody>
          <a:bodyPr/>
          <a:lstStyle/>
          <a:p>
            <a:r>
              <a:rPr lang="en-US" dirty="0"/>
              <a:t>Name Surname</a:t>
            </a:r>
          </a:p>
        </p:txBody>
      </p:sp>
      <p:sp>
        <p:nvSpPr>
          <p:cNvPr id="31" name="Text Placeholder 21"/>
          <p:cNvSpPr>
            <a:spLocks noGrp="1"/>
          </p:cNvSpPr>
          <p:nvPr>
            <p:ph type="body" sz="quarter" idx="173"/>
          </p:nvPr>
        </p:nvSpPr>
        <p:spPr>
          <a:xfrm>
            <a:off x="1101213" y="39536798"/>
            <a:ext cx="15798418" cy="2898711"/>
          </a:xfrm>
        </p:spPr>
        <p:txBody>
          <a:bodyPr/>
          <a:lstStyle/>
          <a:p>
            <a:endParaRPr lang="en-US" dirty="0">
              <a:solidFill>
                <a:schemeClr val="bg1"/>
              </a:solidFill>
            </a:endParaRPr>
          </a:p>
        </p:txBody>
      </p:sp>
    </p:spTree>
    <p:extLst>
      <p:ext uri="{BB962C8B-B14F-4D97-AF65-F5344CB8AC3E}">
        <p14:creationId xmlns:p14="http://schemas.microsoft.com/office/powerpoint/2010/main" val="1873699563"/>
      </p:ext>
    </p:extLst>
  </p:cSld>
  <p:clrMapOvr>
    <a:masterClrMapping/>
  </p:clrMapOvr>
</p:sld>
</file>

<file path=ppt/theme/theme1.xml><?xml version="1.0" encoding="utf-8"?>
<a:theme xmlns:a="http://schemas.openxmlformats.org/drawingml/2006/main" name="Centruota didelė mintis">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500" dirty="0">
            <a:latin typeface="Times New Roman" panose="02020603050405020304" pitchFamily="18" charset="0"/>
            <a:cs typeface="Times New Roman" panose="02020603050405020304" pitchFamily="18" charset="0"/>
          </a:defRPr>
        </a:defPPr>
      </a:lstStyle>
    </a:txDef>
  </a:objectDefaults>
  <a:extraClrSchemeLst/>
</a:theme>
</file>

<file path=ppt/theme/theme2.xml><?xml version="1.0" encoding="utf-8"?>
<a:theme xmlns:a="http://schemas.openxmlformats.org/drawingml/2006/main" name="Rėmelis + juostelė">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ėmeli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as" ma:contentTypeID="0x0101003E1F43D12035684685660E634AE5A911" ma:contentTypeVersion="12" ma:contentTypeDescription="Kurkite naują dokumentą." ma:contentTypeScope="" ma:versionID="17951d292f626a53c8127050f609fc36">
  <xsd:schema xmlns:xsd="http://www.w3.org/2001/XMLSchema" xmlns:xs="http://www.w3.org/2001/XMLSchema" xmlns:p="http://schemas.microsoft.com/office/2006/metadata/properties" xmlns:ns3="390f751c-a2b5-4fa7-bdfe-38a9daeecac2" xmlns:ns4="cf44e408-825b-4ca1-b8f7-5b7ffd91cdcd" targetNamespace="http://schemas.microsoft.com/office/2006/metadata/properties" ma:root="true" ma:fieldsID="5affc381d9f5a58056e35901150f80d2" ns3:_="" ns4:_="">
    <xsd:import namespace="390f751c-a2b5-4fa7-bdfe-38a9daeecac2"/>
    <xsd:import namespace="cf44e408-825b-4ca1-b8f7-5b7ffd91cdc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0f751c-a2b5-4fa7-bdfe-38a9daeecac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44e408-825b-4ca1-b8f7-5b7ffd91cdcd" elementFormDefault="qualified">
    <xsd:import namespace="http://schemas.microsoft.com/office/2006/documentManagement/types"/>
    <xsd:import namespace="http://schemas.microsoft.com/office/infopath/2007/PartnerControls"/>
    <xsd:element name="SharedWithUsers" ma:index="17" nillable="true" ma:displayName="Bendrinama s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Bendrinta su išsamia informacija" ma:internalName="SharedWithDetails" ma:readOnly="true">
      <xsd:simpleType>
        <xsd:restriction base="dms:Note">
          <xsd:maxLength value="255"/>
        </xsd:restriction>
      </xsd:simpleType>
    </xsd:element>
    <xsd:element name="SharingHintHash" ma:index="19" nillable="true" ma:displayName="Bendrinimo užuominos maiša"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urinio tipas"/>
        <xsd:element ref="dc:title" minOccurs="0" maxOccurs="1" ma:index="4" ma:displayName="Antraštė"/>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1EE9CBE-E21A-4EB8-9DA6-F94994A4BF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0f751c-a2b5-4fa7-bdfe-38a9daeecac2"/>
    <ds:schemaRef ds:uri="cf44e408-825b-4ca1-b8f7-5b7ffd91cdc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29091C-FAF6-44F9-808A-C97D93B7CB7F}">
  <ds:schemaRefs>
    <ds:schemaRef ds:uri="http://schemas.microsoft.com/sharepoint/v3/contenttype/forms"/>
  </ds:schemaRefs>
</ds:datastoreItem>
</file>

<file path=customXml/itemProps3.xml><?xml version="1.0" encoding="utf-8"?>
<ds:datastoreItem xmlns:ds="http://schemas.openxmlformats.org/officeDocument/2006/customXml" ds:itemID="{DECBF97A-8C6E-470E-A38B-DD454D892634}">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f44e408-825b-4ca1-b8f7-5b7ffd91cdcd"/>
    <ds:schemaRef ds:uri="http://purl.org/dc/elements/1.1/"/>
    <ds:schemaRef ds:uri="http://schemas.microsoft.com/office/2006/metadata/properties"/>
    <ds:schemaRef ds:uri="390f751c-a2b5-4fa7-bdfe-38a9daeecac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36x48-Template-V2b</Template>
  <TotalTime>1388</TotalTime>
  <Words>451</Words>
  <Application>Microsoft Office PowerPoint</Application>
  <PresentationFormat>Custom</PresentationFormat>
  <Paragraphs>32</Paragraphs>
  <Slides>1</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vt:i4>
      </vt:variant>
    </vt:vector>
  </HeadingPairs>
  <TitlesOfParts>
    <vt:vector size="9" baseType="lpstr">
      <vt:lpstr>Arial</vt:lpstr>
      <vt:lpstr>Calibri</vt:lpstr>
      <vt:lpstr>Space Grotesk</vt:lpstr>
      <vt:lpstr>Supply</vt:lpstr>
      <vt:lpstr>Trebuchet MS</vt:lpstr>
      <vt:lpstr>Centruota didelė mintis</vt:lpstr>
      <vt:lpstr>Rėmelis + juostelė</vt:lpstr>
      <vt:lpstr>Rėmelis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Rasa Vaiškūnaitė</cp:lastModifiedBy>
  <cp:revision>127</cp:revision>
  <dcterms:created xsi:type="dcterms:W3CDTF">2012-02-03T19:11:35Z</dcterms:created>
  <dcterms:modified xsi:type="dcterms:W3CDTF">2026-02-24T12:15:40Z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0x0101003E1F43D12035684685660E634AE5A911</vt:lpwstr>
  </property>
</Properties>
</file>